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4.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5.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9" r:id="rId1"/>
  </p:sldMasterIdLst>
  <p:notesMasterIdLst>
    <p:notesMasterId r:id="rId39"/>
  </p:notesMasterIdLst>
  <p:sldIdLst>
    <p:sldId id="256" r:id="rId2"/>
    <p:sldId id="260" r:id="rId3"/>
    <p:sldId id="387" r:id="rId4"/>
    <p:sldId id="261" r:id="rId5"/>
    <p:sldId id="357" r:id="rId6"/>
    <p:sldId id="352" r:id="rId7"/>
    <p:sldId id="358" r:id="rId8"/>
    <p:sldId id="353" r:id="rId9"/>
    <p:sldId id="359" r:id="rId10"/>
    <p:sldId id="275" r:id="rId11"/>
    <p:sldId id="374" r:id="rId12"/>
    <p:sldId id="375" r:id="rId13"/>
    <p:sldId id="354" r:id="rId14"/>
    <p:sldId id="363" r:id="rId15"/>
    <p:sldId id="259" r:id="rId16"/>
    <p:sldId id="361" r:id="rId17"/>
    <p:sldId id="360" r:id="rId18"/>
    <p:sldId id="376" r:id="rId19"/>
    <p:sldId id="377" r:id="rId20"/>
    <p:sldId id="378" r:id="rId21"/>
    <p:sldId id="379" r:id="rId22"/>
    <p:sldId id="380" r:id="rId23"/>
    <p:sldId id="381" r:id="rId24"/>
    <p:sldId id="382" r:id="rId25"/>
    <p:sldId id="383" r:id="rId26"/>
    <p:sldId id="264" r:id="rId27"/>
    <p:sldId id="365" r:id="rId28"/>
    <p:sldId id="366" r:id="rId29"/>
    <p:sldId id="367" r:id="rId30"/>
    <p:sldId id="368" r:id="rId31"/>
    <p:sldId id="369" r:id="rId32"/>
    <p:sldId id="370" r:id="rId33"/>
    <p:sldId id="371" r:id="rId34"/>
    <p:sldId id="384" r:id="rId35"/>
    <p:sldId id="372" r:id="rId36"/>
    <p:sldId id="385" r:id="rId37"/>
    <p:sldId id="386" r:id="rId38"/>
  </p:sldIdLst>
  <p:sldSz cx="9144000" cy="5143500" type="screen16x9"/>
  <p:notesSz cx="6858000" cy="9144000"/>
  <p:embeddedFontLst>
    <p:embeddedFont>
      <p:font typeface="Cambria" panose="02040503050406030204" pitchFamily="18" charset="0"/>
      <p:regular r:id="rId40"/>
      <p:bold r:id="rId41"/>
      <p:italic r:id="rId42"/>
      <p:boldItalic r:id="rId43"/>
    </p:embeddedFont>
    <p:embeddedFont>
      <p:font typeface="Castellar" panose="020A0402060406010301" pitchFamily="18" charset="0"/>
      <p:regular r:id="rId44"/>
    </p:embeddedFont>
    <p:embeddedFont>
      <p:font typeface="Engravers MT" panose="02090707080505020304" pitchFamily="18" charset="0"/>
      <p:regular r:id="rId45"/>
    </p:embeddedFont>
    <p:embeddedFont>
      <p:font typeface="Forte" panose="03060902040502070203" pitchFamily="66" charset="0"/>
      <p:regular r:id="rId46"/>
    </p:embeddedFont>
    <p:embeddedFont>
      <p:font typeface="Libre Baskerville" panose="02000000000000000000" pitchFamily="2" charset="0"/>
      <p:regular r:id="rId47"/>
      <p:bold r:id="rId48"/>
      <p:italic r:id="rId49"/>
    </p:embeddedFont>
    <p:embeddedFont>
      <p:font typeface="Lucida Calligraphy" panose="03010101010101010101" pitchFamily="66" charset="0"/>
      <p:regular r:id="rId50"/>
    </p:embeddedFont>
    <p:embeddedFont>
      <p:font typeface="Lucida Sans" panose="020B0602030504020204" pitchFamily="34" charset="0"/>
      <p:regular r:id="rId51"/>
      <p:bold r:id="rId52"/>
      <p:italic r:id="rId53"/>
      <p:boldItalic r:id="rId54"/>
    </p:embeddedFont>
    <p:embeddedFont>
      <p:font typeface="Roboto" panose="02000000000000000000" pitchFamily="2"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ushar28041@outlook.com" initials="t" lastIdx="1" clrIdx="0">
    <p:extLst>
      <p:ext uri="{19B8F6BF-5375-455C-9EA6-DF929625EA0E}">
        <p15:presenceInfo xmlns:p15="http://schemas.microsoft.com/office/powerpoint/2012/main" userId="6715fb9e240bb1ab" providerId="Windows Live"/>
      </p:ext>
    </p:extLst>
  </p:cmAuthor>
  <p:cmAuthor id="2" name="Patel, Devanshi SunilKumar" initials="DP" lastIdx="1" clrIdx="1">
    <p:extLst>
      <p:ext uri="{19B8F6BF-5375-455C-9EA6-DF929625EA0E}">
        <p15:presenceInfo xmlns:p15="http://schemas.microsoft.com/office/powerpoint/2012/main" userId="S::dpatel55@lion.lmu.edu::28e8dd34-4084-4b12-b761-939f4ebb027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EB296"/>
    <a:srgbClr val="E3DDCB"/>
    <a:srgbClr val="C1E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64490E8-C254-4751-846C-EABC1B30E3FF}">
  <a:tblStyle styleId="{464490E8-C254-4751-846C-EABC1B30E3F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91" autoAdjust="0"/>
    <p:restoredTop sz="95332" autoAdjust="0"/>
  </p:normalViewPr>
  <p:slideViewPr>
    <p:cSldViewPr snapToGrid="0">
      <p:cViewPr>
        <p:scale>
          <a:sx n="125" d="100"/>
          <a:sy n="125" d="100"/>
        </p:scale>
        <p:origin x="812" y="4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_rels/data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ata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ata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ata6.xml.rels><?xml version="1.0" encoding="UTF-8" standalone="yes"?>
<Relationships xmlns="http://schemas.openxmlformats.org/package/2006/relationships"><Relationship Id="rId2" Type="http://schemas.openxmlformats.org/officeDocument/2006/relationships/image" Target="../media/image16.svg"/><Relationship Id="rId1" Type="http://schemas.openxmlformats.org/officeDocument/2006/relationships/image" Target="../media/image15.png"/></Relationships>
</file>

<file path=ppt/diagrams/_rels/data8.xml.rels><?xml version="1.0" encoding="UTF-8" standalone="yes"?>
<Relationships xmlns="http://schemas.openxmlformats.org/package/2006/relationships"><Relationship Id="rId2" Type="http://schemas.openxmlformats.org/officeDocument/2006/relationships/image" Target="../media/image16.svg"/><Relationship Id="rId1" Type="http://schemas.openxmlformats.org/officeDocument/2006/relationships/image" Target="../media/image15.png"/></Relationships>
</file>

<file path=ppt/diagrams/_rels/drawing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rawing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rawing6.xml.rels><?xml version="1.0" encoding="UTF-8" standalone="yes"?>
<Relationships xmlns="http://schemas.openxmlformats.org/package/2006/relationships"><Relationship Id="rId2" Type="http://schemas.openxmlformats.org/officeDocument/2006/relationships/image" Target="../media/image16.svg"/><Relationship Id="rId1" Type="http://schemas.openxmlformats.org/officeDocument/2006/relationships/image" Target="../media/image15.png"/></Relationships>
</file>

<file path=ppt/diagrams/_rels/drawing8.xml.rels><?xml version="1.0" encoding="UTF-8" standalone="yes"?>
<Relationships xmlns="http://schemas.openxmlformats.org/package/2006/relationships"><Relationship Id="rId2" Type="http://schemas.openxmlformats.org/officeDocument/2006/relationships/image" Target="../media/image16.svg"/><Relationship Id="rId1"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09FF13-41D4-41B6-B21B-984C79E7BD79}" type="doc">
      <dgm:prSet loTypeId="urn:microsoft.com/office/officeart/2005/8/layout/hList1" loCatId="list" qsTypeId="urn:microsoft.com/office/officeart/2005/8/quickstyle/simple2" qsCatId="simple" csTypeId="urn:microsoft.com/office/officeart/2005/8/colors/colorful2" csCatId="colorful" phldr="1"/>
      <dgm:spPr/>
      <dgm:t>
        <a:bodyPr/>
        <a:lstStyle/>
        <a:p>
          <a:endParaRPr lang="en-US"/>
        </a:p>
      </dgm:t>
    </dgm:pt>
    <dgm:pt modelId="{7783460C-0A24-4B46-B0F4-C5EC118D2D2A}">
      <dgm:prSet custT="1"/>
      <dgm:spPr/>
      <dgm:t>
        <a:bodyPr/>
        <a:lstStyle/>
        <a:p>
          <a:r>
            <a:rPr lang="en-US" sz="2000" b="1" dirty="0">
              <a:solidFill>
                <a:schemeClr val="accent6">
                  <a:lumMod val="25000"/>
                </a:schemeClr>
              </a:solidFill>
              <a:latin typeface="Lucida Sans" panose="020B0602030504020204" pitchFamily="34" charset="0"/>
            </a:rPr>
            <a:t>PostgreSQL:</a:t>
          </a:r>
          <a:endParaRPr lang="en-US" sz="2000" dirty="0">
            <a:solidFill>
              <a:schemeClr val="accent6">
                <a:lumMod val="25000"/>
              </a:schemeClr>
            </a:solidFill>
            <a:latin typeface="Lucida Sans" panose="020B0602030504020204" pitchFamily="34" charset="0"/>
          </a:endParaRPr>
        </a:p>
      </dgm:t>
    </dgm:pt>
    <dgm:pt modelId="{80AB01AD-4673-405F-A962-86C40DDE7F02}" type="parTrans" cxnId="{32D33CA1-694C-4315-A13E-89A38D38F70B}">
      <dgm:prSet/>
      <dgm:spPr/>
      <dgm:t>
        <a:bodyPr/>
        <a:lstStyle/>
        <a:p>
          <a:endParaRPr lang="en-US"/>
        </a:p>
      </dgm:t>
    </dgm:pt>
    <dgm:pt modelId="{E612EEE1-27F3-471C-845D-E36188505767}" type="sibTrans" cxnId="{32D33CA1-694C-4315-A13E-89A38D38F70B}">
      <dgm:prSet/>
      <dgm:spPr/>
      <dgm:t>
        <a:bodyPr/>
        <a:lstStyle/>
        <a:p>
          <a:endParaRPr lang="en-US"/>
        </a:p>
      </dgm:t>
    </dgm:pt>
    <dgm:pt modelId="{ED4B4939-90E2-4EB3-856C-630540CB5A81}">
      <dgm:prSet custT="1"/>
      <dgm:spPr/>
      <dgm:t>
        <a:bodyPr/>
        <a:lstStyle/>
        <a:p>
          <a:pPr>
            <a:lnSpc>
              <a:spcPct val="100000"/>
            </a:lnSpc>
            <a:buClr>
              <a:schemeClr val="bg2"/>
            </a:buClr>
            <a:buFont typeface="Courier New" panose="02070309020205020404" pitchFamily="49" charset="0"/>
            <a:buChar char="o"/>
          </a:pPr>
          <a:r>
            <a:rPr lang="en-US" sz="1800" dirty="0">
              <a:solidFill>
                <a:schemeClr val="bg2"/>
              </a:solidFill>
              <a:latin typeface="Garamond (Body)"/>
            </a:rPr>
            <a:t>Optimized for complex queries with JOINs across multiple tables.</a:t>
          </a:r>
        </a:p>
      </dgm:t>
    </dgm:pt>
    <dgm:pt modelId="{5CACA3B7-28AE-4139-9F23-13DAF7E5EF8E}" type="parTrans" cxnId="{33DF3C3F-180A-4249-B213-9110CE4C6842}">
      <dgm:prSet/>
      <dgm:spPr/>
      <dgm:t>
        <a:bodyPr/>
        <a:lstStyle/>
        <a:p>
          <a:endParaRPr lang="en-US"/>
        </a:p>
      </dgm:t>
    </dgm:pt>
    <dgm:pt modelId="{F0EEE6B9-1462-41B3-8B4C-3079CAEF085E}" type="sibTrans" cxnId="{33DF3C3F-180A-4249-B213-9110CE4C6842}">
      <dgm:prSet/>
      <dgm:spPr/>
      <dgm:t>
        <a:bodyPr/>
        <a:lstStyle/>
        <a:p>
          <a:endParaRPr lang="en-US"/>
        </a:p>
      </dgm:t>
    </dgm:pt>
    <dgm:pt modelId="{F10B9B7E-B6DC-4BDA-9814-BA05C48CFCE0}">
      <dgm:prSet custT="1"/>
      <dgm:spPr/>
      <dgm:t>
        <a:bodyPr/>
        <a:lstStyle/>
        <a:p>
          <a:pPr>
            <a:lnSpc>
              <a:spcPct val="100000"/>
            </a:lnSpc>
            <a:buClr>
              <a:schemeClr val="bg2"/>
            </a:buClr>
            <a:buFont typeface="Courier New" panose="02070309020205020404" pitchFamily="49" charset="0"/>
            <a:buChar char="o"/>
          </a:pPr>
          <a:r>
            <a:rPr lang="en-US" sz="1800" dirty="0">
              <a:solidFill>
                <a:schemeClr val="bg2"/>
              </a:solidFill>
              <a:latin typeface="Garamond (Body)"/>
            </a:rPr>
            <a:t>Performs well for transactional workloads (OLTP) due to ACID compliance.</a:t>
          </a:r>
        </a:p>
      </dgm:t>
    </dgm:pt>
    <dgm:pt modelId="{4A1A85EA-C664-45B3-B676-E932B64B7B26}" type="parTrans" cxnId="{43E678A9-F4FF-49D6-BB10-3158D86ADE8A}">
      <dgm:prSet/>
      <dgm:spPr/>
      <dgm:t>
        <a:bodyPr/>
        <a:lstStyle/>
        <a:p>
          <a:endParaRPr lang="en-US"/>
        </a:p>
      </dgm:t>
    </dgm:pt>
    <dgm:pt modelId="{14758CAF-5D51-4A6E-A554-616371A64AD0}" type="sibTrans" cxnId="{43E678A9-F4FF-49D6-BB10-3158D86ADE8A}">
      <dgm:prSet/>
      <dgm:spPr/>
      <dgm:t>
        <a:bodyPr/>
        <a:lstStyle/>
        <a:p>
          <a:endParaRPr lang="en-US"/>
        </a:p>
      </dgm:t>
    </dgm:pt>
    <dgm:pt modelId="{C1E44299-8CDD-487A-9DA9-BA56B8832A14}">
      <dgm:prSet custT="1"/>
      <dgm:spPr/>
      <dgm:t>
        <a:bodyPr/>
        <a:lstStyle/>
        <a:p>
          <a:pPr>
            <a:lnSpc>
              <a:spcPct val="100000"/>
            </a:lnSpc>
            <a:buClr>
              <a:schemeClr val="bg2"/>
            </a:buClr>
            <a:buFont typeface="Courier New" panose="02070309020205020404" pitchFamily="49" charset="0"/>
            <a:buChar char="o"/>
          </a:pPr>
          <a:r>
            <a:rPr lang="en-US" sz="1800" dirty="0">
              <a:solidFill>
                <a:schemeClr val="bg2"/>
              </a:solidFill>
              <a:latin typeface="Garamond (Body)"/>
            </a:rPr>
            <a:t>Indexing in PostgreSQL significantly boosts query speed for structured data.</a:t>
          </a:r>
        </a:p>
      </dgm:t>
    </dgm:pt>
    <dgm:pt modelId="{C88EAF14-875C-4047-9752-6007CC0823AF}" type="parTrans" cxnId="{D3C92388-6223-4554-B44A-C5FCB2483CF1}">
      <dgm:prSet/>
      <dgm:spPr/>
      <dgm:t>
        <a:bodyPr/>
        <a:lstStyle/>
        <a:p>
          <a:endParaRPr lang="en-US"/>
        </a:p>
      </dgm:t>
    </dgm:pt>
    <dgm:pt modelId="{AE1C77CF-3161-4261-A682-32108907B574}" type="sibTrans" cxnId="{D3C92388-6223-4554-B44A-C5FCB2483CF1}">
      <dgm:prSet/>
      <dgm:spPr/>
      <dgm:t>
        <a:bodyPr/>
        <a:lstStyle/>
        <a:p>
          <a:endParaRPr lang="en-US"/>
        </a:p>
      </dgm:t>
    </dgm:pt>
    <dgm:pt modelId="{F8E6AA07-EBD8-4F18-87CF-F12B95B21452}">
      <dgm:prSet custT="1"/>
      <dgm:spPr/>
      <dgm:t>
        <a:bodyPr/>
        <a:lstStyle/>
        <a:p>
          <a:r>
            <a:rPr lang="en-US" sz="2000" b="1" dirty="0">
              <a:solidFill>
                <a:srgbClr val="BEB296"/>
              </a:solidFill>
              <a:latin typeface="Lucida Sans" panose="020B0602030504020204" pitchFamily="34" charset="0"/>
            </a:rPr>
            <a:t>MongoDB:</a:t>
          </a:r>
          <a:endParaRPr lang="en-US" sz="2000" dirty="0">
            <a:solidFill>
              <a:srgbClr val="BEB296"/>
            </a:solidFill>
            <a:latin typeface="Lucida Sans" panose="020B0602030504020204" pitchFamily="34" charset="0"/>
          </a:endParaRPr>
        </a:p>
      </dgm:t>
    </dgm:pt>
    <dgm:pt modelId="{4C322A25-901D-46D8-BFD7-1BB356B798B8}" type="parTrans" cxnId="{301F0BC3-4C75-4451-A784-3E9574CC9C47}">
      <dgm:prSet/>
      <dgm:spPr/>
      <dgm:t>
        <a:bodyPr/>
        <a:lstStyle/>
        <a:p>
          <a:endParaRPr lang="en-US"/>
        </a:p>
      </dgm:t>
    </dgm:pt>
    <dgm:pt modelId="{1B1D33BF-2583-4662-A758-541F78FCA836}" type="sibTrans" cxnId="{301F0BC3-4C75-4451-A784-3E9574CC9C47}">
      <dgm:prSet/>
      <dgm:spPr/>
      <dgm:t>
        <a:bodyPr/>
        <a:lstStyle/>
        <a:p>
          <a:endParaRPr lang="en-US"/>
        </a:p>
      </dgm:t>
    </dgm:pt>
    <dgm:pt modelId="{F8DC3DA9-4654-4753-AA02-BF1D5E9BC4E9}">
      <dgm:prSet custT="1"/>
      <dgm:spPr/>
      <dgm:t>
        <a:bodyPr/>
        <a:lstStyle/>
        <a:p>
          <a:pPr>
            <a:buFont typeface="Courier New" panose="02070309020205020404" pitchFamily="49" charset="0"/>
            <a:buChar char="o"/>
          </a:pPr>
          <a:r>
            <a:rPr lang="en-US" sz="1800" dirty="0">
              <a:solidFill>
                <a:schemeClr val="accent6">
                  <a:lumMod val="25000"/>
                </a:schemeClr>
              </a:solidFill>
              <a:latin typeface="Garamond (Body)"/>
            </a:rPr>
            <a:t>Performs better for read-heavy operations with unstructured data like JSON (e.g., customer reviews).</a:t>
          </a:r>
        </a:p>
      </dgm:t>
    </dgm:pt>
    <dgm:pt modelId="{BEACE9A8-2C9B-415A-8CD8-AD418A37FBFE}" type="parTrans" cxnId="{39C8A488-BAD4-42C5-8567-5768F93B7FE0}">
      <dgm:prSet/>
      <dgm:spPr/>
      <dgm:t>
        <a:bodyPr/>
        <a:lstStyle/>
        <a:p>
          <a:endParaRPr lang="en-US"/>
        </a:p>
      </dgm:t>
    </dgm:pt>
    <dgm:pt modelId="{8824BA2B-741E-4855-8984-3EB4D79818BF}" type="sibTrans" cxnId="{39C8A488-BAD4-42C5-8567-5768F93B7FE0}">
      <dgm:prSet/>
      <dgm:spPr/>
      <dgm:t>
        <a:bodyPr/>
        <a:lstStyle/>
        <a:p>
          <a:endParaRPr lang="en-US"/>
        </a:p>
      </dgm:t>
    </dgm:pt>
    <dgm:pt modelId="{A80793AC-0B80-4EB0-86B9-57F962FE44F3}">
      <dgm:prSet custT="1"/>
      <dgm:spPr/>
      <dgm:t>
        <a:bodyPr/>
        <a:lstStyle/>
        <a:p>
          <a:pPr>
            <a:buFont typeface="Courier New" panose="02070309020205020404" pitchFamily="49" charset="0"/>
            <a:buChar char="o"/>
          </a:pPr>
          <a:r>
            <a:rPr lang="en-US" sz="1800" dirty="0">
              <a:solidFill>
                <a:schemeClr val="accent6">
                  <a:lumMod val="25000"/>
                </a:schemeClr>
              </a:solidFill>
              <a:latin typeface="Garamond (Body)"/>
            </a:rPr>
            <a:t>Faster for single-document operations or key-value lookups.</a:t>
          </a:r>
        </a:p>
      </dgm:t>
    </dgm:pt>
    <dgm:pt modelId="{27A9D504-DFEA-4473-9525-5C205BA40AB3}" type="parTrans" cxnId="{7AC4CC2B-0E54-4FA8-AECC-243A38D7DD4E}">
      <dgm:prSet/>
      <dgm:spPr/>
      <dgm:t>
        <a:bodyPr/>
        <a:lstStyle/>
        <a:p>
          <a:endParaRPr lang="en-US"/>
        </a:p>
      </dgm:t>
    </dgm:pt>
    <dgm:pt modelId="{7535CDED-86A5-4BFA-A5E5-363C892BF40E}" type="sibTrans" cxnId="{7AC4CC2B-0E54-4FA8-AECC-243A38D7DD4E}">
      <dgm:prSet/>
      <dgm:spPr/>
      <dgm:t>
        <a:bodyPr/>
        <a:lstStyle/>
        <a:p>
          <a:endParaRPr lang="en-US"/>
        </a:p>
      </dgm:t>
    </dgm:pt>
    <dgm:pt modelId="{54165CC3-574F-4F37-A74C-1E1A5BF79177}">
      <dgm:prSet custT="1"/>
      <dgm:spPr/>
      <dgm:t>
        <a:bodyPr/>
        <a:lstStyle/>
        <a:p>
          <a:pPr>
            <a:buFont typeface="Courier New" panose="02070309020205020404" pitchFamily="49" charset="0"/>
            <a:buChar char="o"/>
          </a:pPr>
          <a:r>
            <a:rPr lang="en-US" sz="1800" dirty="0">
              <a:solidFill>
                <a:schemeClr val="accent6">
                  <a:lumMod val="25000"/>
                </a:schemeClr>
              </a:solidFill>
              <a:latin typeface="Garamond (Body)"/>
            </a:rPr>
            <a:t>Lacks native JOIN functionality, so queries involving relationships (e.g., orders and customers) may require additional logic or manual joins.</a:t>
          </a:r>
        </a:p>
      </dgm:t>
    </dgm:pt>
    <dgm:pt modelId="{6A8DDE47-AB4F-4768-823F-B838F4669BD4}" type="parTrans" cxnId="{805F6AE2-DDDD-4D0F-9D2C-67597F0E9D9D}">
      <dgm:prSet/>
      <dgm:spPr/>
      <dgm:t>
        <a:bodyPr/>
        <a:lstStyle/>
        <a:p>
          <a:endParaRPr lang="en-US"/>
        </a:p>
      </dgm:t>
    </dgm:pt>
    <dgm:pt modelId="{2C819FF7-668A-4AF0-8349-2385B09EBB2C}" type="sibTrans" cxnId="{805F6AE2-DDDD-4D0F-9D2C-67597F0E9D9D}">
      <dgm:prSet/>
      <dgm:spPr/>
      <dgm:t>
        <a:bodyPr/>
        <a:lstStyle/>
        <a:p>
          <a:endParaRPr lang="en-US"/>
        </a:p>
      </dgm:t>
    </dgm:pt>
    <dgm:pt modelId="{072DBBE2-D87C-4FFB-8107-045D060A314B}" type="pres">
      <dgm:prSet presAssocID="{B909FF13-41D4-41B6-B21B-984C79E7BD79}" presName="Name0" presStyleCnt="0">
        <dgm:presLayoutVars>
          <dgm:dir/>
          <dgm:animLvl val="lvl"/>
          <dgm:resizeHandles val="exact"/>
        </dgm:presLayoutVars>
      </dgm:prSet>
      <dgm:spPr/>
    </dgm:pt>
    <dgm:pt modelId="{BAA9203E-CD81-47D0-931D-D226297E2E01}" type="pres">
      <dgm:prSet presAssocID="{7783460C-0A24-4B46-B0F4-C5EC118D2D2A}" presName="composite" presStyleCnt="0"/>
      <dgm:spPr/>
    </dgm:pt>
    <dgm:pt modelId="{31913A74-DD18-4F27-AA64-8948D8B814B4}" type="pres">
      <dgm:prSet presAssocID="{7783460C-0A24-4B46-B0F4-C5EC118D2D2A}" presName="parTx" presStyleLbl="alignNode1" presStyleIdx="0" presStyleCnt="2" custScaleX="100489" custScaleY="112843" custLinFactNeighborX="98" custLinFactNeighborY="-4410">
        <dgm:presLayoutVars>
          <dgm:chMax val="0"/>
          <dgm:chPref val="0"/>
          <dgm:bulletEnabled val="1"/>
        </dgm:presLayoutVars>
      </dgm:prSet>
      <dgm:spPr/>
    </dgm:pt>
    <dgm:pt modelId="{DC3DF8F1-2C36-4AF2-A0E6-AC40B9ECFAB2}" type="pres">
      <dgm:prSet presAssocID="{7783460C-0A24-4B46-B0F4-C5EC118D2D2A}" presName="desTx" presStyleLbl="alignAccFollowNode1" presStyleIdx="0" presStyleCnt="2" custScaleX="98466">
        <dgm:presLayoutVars>
          <dgm:bulletEnabled val="1"/>
        </dgm:presLayoutVars>
      </dgm:prSet>
      <dgm:spPr/>
    </dgm:pt>
    <dgm:pt modelId="{71668117-3BC3-482F-ADF0-8499355DAD36}" type="pres">
      <dgm:prSet presAssocID="{E612EEE1-27F3-471C-845D-E36188505767}" presName="space" presStyleCnt="0"/>
      <dgm:spPr/>
    </dgm:pt>
    <dgm:pt modelId="{BE6DBE28-B0A1-43A2-8964-FD068C9E5635}" type="pres">
      <dgm:prSet presAssocID="{F8E6AA07-EBD8-4F18-87CF-F12B95B21452}" presName="composite" presStyleCnt="0"/>
      <dgm:spPr/>
    </dgm:pt>
    <dgm:pt modelId="{672F86CB-5DE0-4F36-9338-547CB705E9D9}" type="pres">
      <dgm:prSet presAssocID="{F8E6AA07-EBD8-4F18-87CF-F12B95B21452}" presName="parTx" presStyleLbl="alignNode1" presStyleIdx="1" presStyleCnt="2" custScaleX="102369" custScaleY="111501" custLinFactNeighborX="-6706" custLinFactNeighborY="-2940">
        <dgm:presLayoutVars>
          <dgm:chMax val="0"/>
          <dgm:chPref val="0"/>
          <dgm:bulletEnabled val="1"/>
        </dgm:presLayoutVars>
      </dgm:prSet>
      <dgm:spPr/>
    </dgm:pt>
    <dgm:pt modelId="{FD3CBA15-77A0-4042-A79D-CD9D2323DA26}" type="pres">
      <dgm:prSet presAssocID="{F8E6AA07-EBD8-4F18-87CF-F12B95B21452}" presName="desTx" presStyleLbl="alignAccFollowNode1" presStyleIdx="1" presStyleCnt="2" custLinFactNeighborX="-6312" custLinFactNeighborY="-259">
        <dgm:presLayoutVars>
          <dgm:bulletEnabled val="1"/>
        </dgm:presLayoutVars>
      </dgm:prSet>
      <dgm:spPr/>
    </dgm:pt>
  </dgm:ptLst>
  <dgm:cxnLst>
    <dgm:cxn modelId="{4E80E700-9D4B-47BB-B810-A264D2222401}" type="presOf" srcId="{7783460C-0A24-4B46-B0F4-C5EC118D2D2A}" destId="{31913A74-DD18-4F27-AA64-8948D8B814B4}" srcOrd="0" destOrd="0" presId="urn:microsoft.com/office/officeart/2005/8/layout/hList1"/>
    <dgm:cxn modelId="{CCBBC40C-C1ED-4153-BBE6-CF51B5B66465}" type="presOf" srcId="{A80793AC-0B80-4EB0-86B9-57F962FE44F3}" destId="{FD3CBA15-77A0-4042-A79D-CD9D2323DA26}" srcOrd="0" destOrd="1" presId="urn:microsoft.com/office/officeart/2005/8/layout/hList1"/>
    <dgm:cxn modelId="{7AC4CC2B-0E54-4FA8-AECC-243A38D7DD4E}" srcId="{F8E6AA07-EBD8-4F18-87CF-F12B95B21452}" destId="{A80793AC-0B80-4EB0-86B9-57F962FE44F3}" srcOrd="1" destOrd="0" parTransId="{27A9D504-DFEA-4473-9525-5C205BA40AB3}" sibTransId="{7535CDED-86A5-4BFA-A5E5-363C892BF40E}"/>
    <dgm:cxn modelId="{33DF3C3F-180A-4249-B213-9110CE4C6842}" srcId="{7783460C-0A24-4B46-B0F4-C5EC118D2D2A}" destId="{ED4B4939-90E2-4EB3-856C-630540CB5A81}" srcOrd="0" destOrd="0" parTransId="{5CACA3B7-28AE-4139-9F23-13DAF7E5EF8E}" sibTransId="{F0EEE6B9-1462-41B3-8B4C-3079CAEF085E}"/>
    <dgm:cxn modelId="{ED7A4048-68D3-4D55-BD4D-056C0ED4DC3F}" type="presOf" srcId="{C1E44299-8CDD-487A-9DA9-BA56B8832A14}" destId="{DC3DF8F1-2C36-4AF2-A0E6-AC40B9ECFAB2}" srcOrd="0" destOrd="2" presId="urn:microsoft.com/office/officeart/2005/8/layout/hList1"/>
    <dgm:cxn modelId="{D3C92388-6223-4554-B44A-C5FCB2483CF1}" srcId="{7783460C-0A24-4B46-B0F4-C5EC118D2D2A}" destId="{C1E44299-8CDD-487A-9DA9-BA56B8832A14}" srcOrd="2" destOrd="0" parTransId="{C88EAF14-875C-4047-9752-6007CC0823AF}" sibTransId="{AE1C77CF-3161-4261-A682-32108907B574}"/>
    <dgm:cxn modelId="{39C8A488-BAD4-42C5-8567-5768F93B7FE0}" srcId="{F8E6AA07-EBD8-4F18-87CF-F12B95B21452}" destId="{F8DC3DA9-4654-4753-AA02-BF1D5E9BC4E9}" srcOrd="0" destOrd="0" parTransId="{BEACE9A8-2C9B-415A-8CD8-AD418A37FBFE}" sibTransId="{8824BA2B-741E-4855-8984-3EB4D79818BF}"/>
    <dgm:cxn modelId="{150B978B-9309-42DD-AA81-35871C04AD03}" type="presOf" srcId="{ED4B4939-90E2-4EB3-856C-630540CB5A81}" destId="{DC3DF8F1-2C36-4AF2-A0E6-AC40B9ECFAB2}" srcOrd="0" destOrd="0" presId="urn:microsoft.com/office/officeart/2005/8/layout/hList1"/>
    <dgm:cxn modelId="{32D33CA1-694C-4315-A13E-89A38D38F70B}" srcId="{B909FF13-41D4-41B6-B21B-984C79E7BD79}" destId="{7783460C-0A24-4B46-B0F4-C5EC118D2D2A}" srcOrd="0" destOrd="0" parTransId="{80AB01AD-4673-405F-A962-86C40DDE7F02}" sibTransId="{E612EEE1-27F3-471C-845D-E36188505767}"/>
    <dgm:cxn modelId="{EA5D4EA9-A3C6-4E54-B4AE-B388EA640934}" type="presOf" srcId="{F8DC3DA9-4654-4753-AA02-BF1D5E9BC4E9}" destId="{FD3CBA15-77A0-4042-A79D-CD9D2323DA26}" srcOrd="0" destOrd="0" presId="urn:microsoft.com/office/officeart/2005/8/layout/hList1"/>
    <dgm:cxn modelId="{43E678A9-F4FF-49D6-BB10-3158D86ADE8A}" srcId="{7783460C-0A24-4B46-B0F4-C5EC118D2D2A}" destId="{F10B9B7E-B6DC-4BDA-9814-BA05C48CFCE0}" srcOrd="1" destOrd="0" parTransId="{4A1A85EA-C664-45B3-B676-E932B64B7B26}" sibTransId="{14758CAF-5D51-4A6E-A554-616371A64AD0}"/>
    <dgm:cxn modelId="{BC0FD4C1-FDAA-4062-86E9-1236FF8BBAF1}" type="presOf" srcId="{F8E6AA07-EBD8-4F18-87CF-F12B95B21452}" destId="{672F86CB-5DE0-4F36-9338-547CB705E9D9}" srcOrd="0" destOrd="0" presId="urn:microsoft.com/office/officeart/2005/8/layout/hList1"/>
    <dgm:cxn modelId="{301F0BC3-4C75-4451-A784-3E9574CC9C47}" srcId="{B909FF13-41D4-41B6-B21B-984C79E7BD79}" destId="{F8E6AA07-EBD8-4F18-87CF-F12B95B21452}" srcOrd="1" destOrd="0" parTransId="{4C322A25-901D-46D8-BFD7-1BB356B798B8}" sibTransId="{1B1D33BF-2583-4662-A758-541F78FCA836}"/>
    <dgm:cxn modelId="{9453D5D8-E957-4901-92D9-63595F06E4B8}" type="presOf" srcId="{54165CC3-574F-4F37-A74C-1E1A5BF79177}" destId="{FD3CBA15-77A0-4042-A79D-CD9D2323DA26}" srcOrd="0" destOrd="2" presId="urn:microsoft.com/office/officeart/2005/8/layout/hList1"/>
    <dgm:cxn modelId="{805F6AE2-DDDD-4D0F-9D2C-67597F0E9D9D}" srcId="{F8E6AA07-EBD8-4F18-87CF-F12B95B21452}" destId="{54165CC3-574F-4F37-A74C-1E1A5BF79177}" srcOrd="2" destOrd="0" parTransId="{6A8DDE47-AB4F-4768-823F-B838F4669BD4}" sibTransId="{2C819FF7-668A-4AF0-8349-2385B09EBB2C}"/>
    <dgm:cxn modelId="{E1FC90E6-99B5-4BB6-8CE5-611F2605E0BA}" type="presOf" srcId="{F10B9B7E-B6DC-4BDA-9814-BA05C48CFCE0}" destId="{DC3DF8F1-2C36-4AF2-A0E6-AC40B9ECFAB2}" srcOrd="0" destOrd="1" presId="urn:microsoft.com/office/officeart/2005/8/layout/hList1"/>
    <dgm:cxn modelId="{410017F5-E63D-410B-9C0F-63455ED06037}" type="presOf" srcId="{B909FF13-41D4-41B6-B21B-984C79E7BD79}" destId="{072DBBE2-D87C-4FFB-8107-045D060A314B}" srcOrd="0" destOrd="0" presId="urn:microsoft.com/office/officeart/2005/8/layout/hList1"/>
    <dgm:cxn modelId="{B8B573BC-AA13-4785-88A4-78D5025FA438}" type="presParOf" srcId="{072DBBE2-D87C-4FFB-8107-045D060A314B}" destId="{BAA9203E-CD81-47D0-931D-D226297E2E01}" srcOrd="0" destOrd="0" presId="urn:microsoft.com/office/officeart/2005/8/layout/hList1"/>
    <dgm:cxn modelId="{458B6DC3-93A2-4F19-819E-57B0E29BA540}" type="presParOf" srcId="{BAA9203E-CD81-47D0-931D-D226297E2E01}" destId="{31913A74-DD18-4F27-AA64-8948D8B814B4}" srcOrd="0" destOrd="0" presId="urn:microsoft.com/office/officeart/2005/8/layout/hList1"/>
    <dgm:cxn modelId="{6449A4DA-5C19-45E4-A32D-70B912EC6305}" type="presParOf" srcId="{BAA9203E-CD81-47D0-931D-D226297E2E01}" destId="{DC3DF8F1-2C36-4AF2-A0E6-AC40B9ECFAB2}" srcOrd="1" destOrd="0" presId="urn:microsoft.com/office/officeart/2005/8/layout/hList1"/>
    <dgm:cxn modelId="{2FC97841-C19C-4699-9D02-939385E7519F}" type="presParOf" srcId="{072DBBE2-D87C-4FFB-8107-045D060A314B}" destId="{71668117-3BC3-482F-ADF0-8499355DAD36}" srcOrd="1" destOrd="0" presId="urn:microsoft.com/office/officeart/2005/8/layout/hList1"/>
    <dgm:cxn modelId="{95370A3C-B511-490B-BA80-49273C62ED22}" type="presParOf" srcId="{072DBBE2-D87C-4FFB-8107-045D060A314B}" destId="{BE6DBE28-B0A1-43A2-8964-FD068C9E5635}" srcOrd="2" destOrd="0" presId="urn:microsoft.com/office/officeart/2005/8/layout/hList1"/>
    <dgm:cxn modelId="{9243E693-110F-4498-8FAC-41C5DD53961F}" type="presParOf" srcId="{BE6DBE28-B0A1-43A2-8964-FD068C9E5635}" destId="{672F86CB-5DE0-4F36-9338-547CB705E9D9}" srcOrd="0" destOrd="0" presId="urn:microsoft.com/office/officeart/2005/8/layout/hList1"/>
    <dgm:cxn modelId="{FBCEEBCB-8983-4113-A7D0-20765B19AB5D}" type="presParOf" srcId="{BE6DBE28-B0A1-43A2-8964-FD068C9E5635}" destId="{FD3CBA15-77A0-4042-A79D-CD9D2323DA26}"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18F9335-916C-4478-9A00-4AB7EAD88251}"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852CD93-6992-458F-BD27-A214B8A8F5EA}">
      <dgm:prSet custT="1"/>
      <dgm:spPr/>
      <dgm:t>
        <a:bodyPr/>
        <a:lstStyle/>
        <a:p>
          <a:r>
            <a:rPr lang="en-US" sz="2000" dirty="0">
              <a:solidFill>
                <a:schemeClr val="accent6">
                  <a:lumMod val="25000"/>
                </a:schemeClr>
              </a:solidFill>
              <a:effectLst/>
              <a:latin typeface="Garamond (Body)"/>
              <a:ea typeface="Aptos" panose="020B0004020202020204" pitchFamily="34" charset="0"/>
              <a:cs typeface="Times New Roman" panose="02020603050405020304" pitchFamily="18" charset="0"/>
            </a:rPr>
            <a:t>For complex transactional queries and strong consistency: </a:t>
          </a:r>
          <a:r>
            <a:rPr lang="en-US" sz="2000" b="1" dirty="0">
              <a:solidFill>
                <a:schemeClr val="accent6">
                  <a:lumMod val="25000"/>
                </a:schemeClr>
              </a:solidFill>
              <a:effectLst/>
              <a:latin typeface="Garamond (Body)"/>
              <a:ea typeface="Aptos" panose="020B0004020202020204" pitchFamily="34" charset="0"/>
              <a:cs typeface="Times New Roman" panose="02020603050405020304" pitchFamily="18" charset="0"/>
            </a:rPr>
            <a:t>PostgreSQL.(W)</a:t>
          </a:r>
          <a:endParaRPr lang="en-US" sz="2000" b="1" dirty="0">
            <a:solidFill>
              <a:schemeClr val="accent6">
                <a:lumMod val="25000"/>
              </a:schemeClr>
            </a:solidFill>
            <a:latin typeface="Garamond (Body)"/>
          </a:endParaRPr>
        </a:p>
      </dgm:t>
    </dgm:pt>
    <dgm:pt modelId="{9ED1B246-5335-44A4-886B-B7737723F283}" type="parTrans" cxnId="{DDD62D1D-A5A1-4CB5-9629-F112B5A8C65C}">
      <dgm:prSet/>
      <dgm:spPr/>
      <dgm:t>
        <a:bodyPr/>
        <a:lstStyle/>
        <a:p>
          <a:endParaRPr lang="en-US"/>
        </a:p>
      </dgm:t>
    </dgm:pt>
    <dgm:pt modelId="{A6D9671F-2197-473D-BD4A-91B811D6AB80}" type="sibTrans" cxnId="{DDD62D1D-A5A1-4CB5-9629-F112B5A8C65C}">
      <dgm:prSet/>
      <dgm:spPr/>
      <dgm:t>
        <a:bodyPr/>
        <a:lstStyle/>
        <a:p>
          <a:endParaRPr lang="en-US"/>
        </a:p>
      </dgm:t>
    </dgm:pt>
    <dgm:pt modelId="{9B37A8C7-0DF9-4B77-BD81-902C7A612FBF}">
      <dgm:prSet custT="1"/>
      <dgm:spPr/>
      <dgm:t>
        <a:bodyPr/>
        <a:lstStyle/>
        <a:p>
          <a:r>
            <a:rPr lang="en-US" sz="2000" dirty="0">
              <a:solidFill>
                <a:schemeClr val="accent6">
                  <a:lumMod val="25000"/>
                </a:schemeClr>
              </a:solidFill>
              <a:effectLst/>
              <a:latin typeface="Garamond (Body)"/>
              <a:ea typeface="Aptos" panose="020B0004020202020204" pitchFamily="34" charset="0"/>
              <a:cs typeface="Times New Roman" panose="02020603050405020304" pitchFamily="18" charset="0"/>
            </a:rPr>
            <a:t>For handling unstructured data and JSON-like formats: </a:t>
          </a:r>
          <a:r>
            <a:rPr lang="en-US" sz="2000" b="1" dirty="0">
              <a:solidFill>
                <a:schemeClr val="accent6">
                  <a:lumMod val="25000"/>
                </a:schemeClr>
              </a:solidFill>
              <a:effectLst/>
              <a:latin typeface="Garamond (Body)"/>
              <a:ea typeface="Aptos" panose="020B0004020202020204" pitchFamily="34" charset="0"/>
              <a:cs typeface="Times New Roman" panose="02020603050405020304" pitchFamily="18" charset="0"/>
            </a:rPr>
            <a:t>MongoDB</a:t>
          </a:r>
          <a:r>
            <a:rPr lang="en-US" sz="2000" dirty="0">
              <a:solidFill>
                <a:schemeClr val="accent6">
                  <a:lumMod val="25000"/>
                </a:schemeClr>
              </a:solidFill>
              <a:effectLst/>
              <a:latin typeface="Garamond (Body)"/>
              <a:ea typeface="Aptos" panose="020B0004020202020204" pitchFamily="34" charset="0"/>
              <a:cs typeface="Times New Roman" panose="02020603050405020304" pitchFamily="18" charset="0"/>
            </a:rPr>
            <a:t>.</a:t>
          </a:r>
          <a:endParaRPr lang="en-US" sz="2000" dirty="0">
            <a:solidFill>
              <a:schemeClr val="accent6">
                <a:lumMod val="25000"/>
              </a:schemeClr>
            </a:solidFill>
            <a:latin typeface="Garamond (Body)"/>
          </a:endParaRPr>
        </a:p>
      </dgm:t>
    </dgm:pt>
    <dgm:pt modelId="{0E657EFC-0C0E-49AE-8067-DAF737F6A786}" type="parTrans" cxnId="{04FF6CAD-1C15-4F01-B652-C96DE2AE1D69}">
      <dgm:prSet/>
      <dgm:spPr/>
      <dgm:t>
        <a:bodyPr/>
        <a:lstStyle/>
        <a:p>
          <a:endParaRPr lang="en-US"/>
        </a:p>
      </dgm:t>
    </dgm:pt>
    <dgm:pt modelId="{4598EB25-6942-418B-8DA9-4DB765BF4D30}" type="sibTrans" cxnId="{04FF6CAD-1C15-4F01-B652-C96DE2AE1D69}">
      <dgm:prSet/>
      <dgm:spPr/>
      <dgm:t>
        <a:bodyPr/>
        <a:lstStyle/>
        <a:p>
          <a:endParaRPr lang="en-US"/>
        </a:p>
      </dgm:t>
    </dgm:pt>
    <dgm:pt modelId="{0D15C27C-F9D7-4041-9D4D-B868E4A4EA61}" type="pres">
      <dgm:prSet presAssocID="{318F9335-916C-4478-9A00-4AB7EAD88251}" presName="root" presStyleCnt="0">
        <dgm:presLayoutVars>
          <dgm:dir/>
          <dgm:resizeHandles val="exact"/>
        </dgm:presLayoutVars>
      </dgm:prSet>
      <dgm:spPr/>
    </dgm:pt>
    <dgm:pt modelId="{F99EAFE9-87A0-482F-936B-56E63FF47EFD}" type="pres">
      <dgm:prSet presAssocID="{A852CD93-6992-458F-BD27-A214B8A8F5EA}" presName="compNode" presStyleCnt="0"/>
      <dgm:spPr/>
    </dgm:pt>
    <dgm:pt modelId="{5D0471E7-BE37-4BCC-B546-DF1B0851E4D0}" type="pres">
      <dgm:prSet presAssocID="{A852CD93-6992-458F-BD27-A214B8A8F5EA}" presName="iconRect" presStyleLbl="node1" presStyleIdx="0" presStyleCnt="2" custScaleX="76883" custScaleY="91513" custLinFactNeighborX="41297" custLinFactNeighborY="916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0800" dist="38100" dir="5400000" algn="t" rotWithShape="0">
            <a:schemeClr val="bg2">
              <a:lumMod val="60000"/>
              <a:lumOff val="40000"/>
              <a:alpha val="40000"/>
            </a:schemeClr>
          </a:outerShdw>
        </a:effectLst>
      </dgm:spPr>
      <dgm:extLst>
        <a:ext uri="{E40237B7-FDA0-4F09-8148-C483321AD2D9}">
          <dgm14:cNvPr xmlns:dgm14="http://schemas.microsoft.com/office/drawing/2010/diagram" id="0" name="" descr="Database"/>
        </a:ext>
      </dgm:extLst>
    </dgm:pt>
    <dgm:pt modelId="{4C3297AD-2E43-416C-AC00-E3945E8CDFF6}" type="pres">
      <dgm:prSet presAssocID="{A852CD93-6992-458F-BD27-A214B8A8F5EA}" presName="spaceRect" presStyleCnt="0"/>
      <dgm:spPr/>
    </dgm:pt>
    <dgm:pt modelId="{6BCBF2B3-4C3B-4675-B969-791D3DEFB363}" type="pres">
      <dgm:prSet presAssocID="{A852CD93-6992-458F-BD27-A214B8A8F5EA}" presName="textRect" presStyleLbl="revTx" presStyleIdx="0" presStyleCnt="2" custScaleX="79207" custScaleY="116174" custLinFactNeighborX="31432" custLinFactNeighborY="-6920">
        <dgm:presLayoutVars>
          <dgm:chMax val="1"/>
          <dgm:chPref val="1"/>
        </dgm:presLayoutVars>
      </dgm:prSet>
      <dgm:spPr/>
    </dgm:pt>
    <dgm:pt modelId="{EC920530-DD84-4D38-B4E5-9F693D6EF66D}" type="pres">
      <dgm:prSet presAssocID="{A6D9671F-2197-473D-BD4A-91B811D6AB80}" presName="sibTrans" presStyleCnt="0"/>
      <dgm:spPr/>
    </dgm:pt>
    <dgm:pt modelId="{8A490320-723A-41C4-8121-12758AF2DE96}" type="pres">
      <dgm:prSet presAssocID="{9B37A8C7-0DF9-4B77-BD81-902C7A612FBF}" presName="compNode" presStyleCnt="0"/>
      <dgm:spPr/>
    </dgm:pt>
    <dgm:pt modelId="{3342A857-E2F9-4C65-8285-1182DE11B792}" type="pres">
      <dgm:prSet presAssocID="{9B37A8C7-0DF9-4B77-BD81-902C7A612FBF}" presName="iconRect" presStyleLbl="node1" presStyleIdx="1" presStyleCnt="2" custScaleX="95674" custScaleY="88405" custLinFactNeighborX="-41157" custLinFactNeighborY="9799"/>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161F3D32-16F7-4732-B451-EE33C48E2667}" type="pres">
      <dgm:prSet presAssocID="{9B37A8C7-0DF9-4B77-BD81-902C7A612FBF}" presName="spaceRect" presStyleCnt="0"/>
      <dgm:spPr/>
    </dgm:pt>
    <dgm:pt modelId="{2A63753C-9617-48F7-91A6-E3859DBAB8AD}" type="pres">
      <dgm:prSet presAssocID="{9B37A8C7-0DF9-4B77-BD81-902C7A612FBF}" presName="textRect" presStyleLbl="revTx" presStyleIdx="1" presStyleCnt="2" custScaleX="81580" custScaleY="114680" custLinFactNeighborX="-13020" custLinFactNeighborY="-2429">
        <dgm:presLayoutVars>
          <dgm:chMax val="1"/>
          <dgm:chPref val="1"/>
        </dgm:presLayoutVars>
      </dgm:prSet>
      <dgm:spPr/>
    </dgm:pt>
  </dgm:ptLst>
  <dgm:cxnLst>
    <dgm:cxn modelId="{DDD62D1D-A5A1-4CB5-9629-F112B5A8C65C}" srcId="{318F9335-916C-4478-9A00-4AB7EAD88251}" destId="{A852CD93-6992-458F-BD27-A214B8A8F5EA}" srcOrd="0" destOrd="0" parTransId="{9ED1B246-5335-44A4-886B-B7737723F283}" sibTransId="{A6D9671F-2197-473D-BD4A-91B811D6AB80}"/>
    <dgm:cxn modelId="{3D85677E-73DB-4182-AA27-DD3BB5ED55BB}" type="presOf" srcId="{318F9335-916C-4478-9A00-4AB7EAD88251}" destId="{0D15C27C-F9D7-4041-9D4D-B868E4A4EA61}" srcOrd="0" destOrd="0" presId="urn:microsoft.com/office/officeart/2018/2/layout/IconLabelList"/>
    <dgm:cxn modelId="{4A2C4B98-EB2E-4462-94A0-9B0231B9FF2A}" type="presOf" srcId="{9B37A8C7-0DF9-4B77-BD81-902C7A612FBF}" destId="{2A63753C-9617-48F7-91A6-E3859DBAB8AD}" srcOrd="0" destOrd="0" presId="urn:microsoft.com/office/officeart/2018/2/layout/IconLabelList"/>
    <dgm:cxn modelId="{04FF6CAD-1C15-4F01-B652-C96DE2AE1D69}" srcId="{318F9335-916C-4478-9A00-4AB7EAD88251}" destId="{9B37A8C7-0DF9-4B77-BD81-902C7A612FBF}" srcOrd="1" destOrd="0" parTransId="{0E657EFC-0C0E-49AE-8067-DAF737F6A786}" sibTransId="{4598EB25-6942-418B-8DA9-4DB765BF4D30}"/>
    <dgm:cxn modelId="{AD8E27CD-5E59-423B-ADC3-E977501F49D4}" type="presOf" srcId="{A852CD93-6992-458F-BD27-A214B8A8F5EA}" destId="{6BCBF2B3-4C3B-4675-B969-791D3DEFB363}" srcOrd="0" destOrd="0" presId="urn:microsoft.com/office/officeart/2018/2/layout/IconLabelList"/>
    <dgm:cxn modelId="{4DD3B04C-C2B2-4E98-8834-E629584115F2}" type="presParOf" srcId="{0D15C27C-F9D7-4041-9D4D-B868E4A4EA61}" destId="{F99EAFE9-87A0-482F-936B-56E63FF47EFD}" srcOrd="0" destOrd="0" presId="urn:microsoft.com/office/officeart/2018/2/layout/IconLabelList"/>
    <dgm:cxn modelId="{C2DFFBB5-60DF-49E9-9F96-8DCBBF85D805}" type="presParOf" srcId="{F99EAFE9-87A0-482F-936B-56E63FF47EFD}" destId="{5D0471E7-BE37-4BCC-B546-DF1B0851E4D0}" srcOrd="0" destOrd="0" presId="urn:microsoft.com/office/officeart/2018/2/layout/IconLabelList"/>
    <dgm:cxn modelId="{3A59EE49-5C0B-444D-8DB2-AFC5E86E6817}" type="presParOf" srcId="{F99EAFE9-87A0-482F-936B-56E63FF47EFD}" destId="{4C3297AD-2E43-416C-AC00-E3945E8CDFF6}" srcOrd="1" destOrd="0" presId="urn:microsoft.com/office/officeart/2018/2/layout/IconLabelList"/>
    <dgm:cxn modelId="{38A4FF3D-06C7-4DD0-A037-F732EF2EBAEE}" type="presParOf" srcId="{F99EAFE9-87A0-482F-936B-56E63FF47EFD}" destId="{6BCBF2B3-4C3B-4675-B969-791D3DEFB363}" srcOrd="2" destOrd="0" presId="urn:microsoft.com/office/officeart/2018/2/layout/IconLabelList"/>
    <dgm:cxn modelId="{A4A522BE-80EA-42E7-A6A5-5B079790E0CE}" type="presParOf" srcId="{0D15C27C-F9D7-4041-9D4D-B868E4A4EA61}" destId="{EC920530-DD84-4D38-B4E5-9F693D6EF66D}" srcOrd="1" destOrd="0" presId="urn:microsoft.com/office/officeart/2018/2/layout/IconLabelList"/>
    <dgm:cxn modelId="{396B6519-69D7-4218-93A9-807ECA4896B1}" type="presParOf" srcId="{0D15C27C-F9D7-4041-9D4D-B868E4A4EA61}" destId="{8A490320-723A-41C4-8121-12758AF2DE96}" srcOrd="2" destOrd="0" presId="urn:microsoft.com/office/officeart/2018/2/layout/IconLabelList"/>
    <dgm:cxn modelId="{6777F252-1869-4AA4-88BB-3A8EE59DD4A4}" type="presParOf" srcId="{8A490320-723A-41C4-8121-12758AF2DE96}" destId="{3342A857-E2F9-4C65-8285-1182DE11B792}" srcOrd="0" destOrd="0" presId="urn:microsoft.com/office/officeart/2018/2/layout/IconLabelList"/>
    <dgm:cxn modelId="{0E694777-BEE8-4AE9-B310-EC3EB1AD1D90}" type="presParOf" srcId="{8A490320-723A-41C4-8121-12758AF2DE96}" destId="{161F3D32-16F7-4732-B451-EE33C48E2667}" srcOrd="1" destOrd="0" presId="urn:microsoft.com/office/officeart/2018/2/layout/IconLabelList"/>
    <dgm:cxn modelId="{D48DD9FE-1E37-42E8-AFFC-155A8CCBD701}" type="presParOf" srcId="{8A490320-723A-41C4-8121-12758AF2DE96}" destId="{2A63753C-9617-48F7-91A6-E3859DBAB8AD}"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8F9335-916C-4478-9A00-4AB7EAD88251}"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852CD93-6992-458F-BD27-A214B8A8F5EA}">
      <dgm:prSet/>
      <dgm:spPr/>
      <dgm:t>
        <a:bodyPr/>
        <a:lstStyle/>
        <a:p>
          <a:r>
            <a:rPr lang="en-US" dirty="0">
              <a:solidFill>
                <a:schemeClr val="accent6">
                  <a:lumMod val="25000"/>
                </a:schemeClr>
              </a:solidFill>
              <a:latin typeface="Garamond (Body)"/>
            </a:rPr>
            <a:t>For complex relational queries (e.g., combining orders, customers, products): </a:t>
          </a:r>
          <a:r>
            <a:rPr lang="en-US" b="1" dirty="0">
              <a:solidFill>
                <a:schemeClr val="accent6">
                  <a:lumMod val="25000"/>
                </a:schemeClr>
              </a:solidFill>
              <a:latin typeface="Garamond (Body)"/>
            </a:rPr>
            <a:t>PostgreSQL</a:t>
          </a:r>
          <a:r>
            <a:rPr lang="en-US" dirty="0">
              <a:solidFill>
                <a:schemeClr val="accent6">
                  <a:lumMod val="25000"/>
                </a:schemeClr>
              </a:solidFill>
              <a:latin typeface="Garamond (Body)"/>
            </a:rPr>
            <a:t>. </a:t>
          </a:r>
          <a:r>
            <a:rPr lang="en-US" b="1" dirty="0">
              <a:solidFill>
                <a:schemeClr val="accent6">
                  <a:lumMod val="25000"/>
                </a:schemeClr>
              </a:solidFill>
              <a:latin typeface="Garamond (Body)"/>
            </a:rPr>
            <a:t>(W)</a:t>
          </a:r>
        </a:p>
      </dgm:t>
    </dgm:pt>
    <dgm:pt modelId="{9ED1B246-5335-44A4-886B-B7737723F283}" type="parTrans" cxnId="{DDD62D1D-A5A1-4CB5-9629-F112B5A8C65C}">
      <dgm:prSet/>
      <dgm:spPr/>
      <dgm:t>
        <a:bodyPr/>
        <a:lstStyle/>
        <a:p>
          <a:endParaRPr lang="en-US"/>
        </a:p>
      </dgm:t>
    </dgm:pt>
    <dgm:pt modelId="{A6D9671F-2197-473D-BD4A-91B811D6AB80}" type="sibTrans" cxnId="{DDD62D1D-A5A1-4CB5-9629-F112B5A8C65C}">
      <dgm:prSet/>
      <dgm:spPr/>
      <dgm:t>
        <a:bodyPr/>
        <a:lstStyle/>
        <a:p>
          <a:endParaRPr lang="en-US"/>
        </a:p>
      </dgm:t>
    </dgm:pt>
    <dgm:pt modelId="{9B37A8C7-0DF9-4B77-BD81-902C7A612FBF}">
      <dgm:prSet custT="1"/>
      <dgm:spPr/>
      <dgm:t>
        <a:bodyPr/>
        <a:lstStyle/>
        <a:p>
          <a:pPr algn="ctr"/>
          <a:r>
            <a:rPr lang="en-US" sz="2400" dirty="0">
              <a:solidFill>
                <a:schemeClr val="accent6">
                  <a:lumMod val="25000"/>
                </a:schemeClr>
              </a:solidFill>
              <a:latin typeface="Garamond (Body)"/>
            </a:rPr>
            <a:t>For unstructured or schema-less data (e.g., customer reviews): </a:t>
          </a:r>
          <a:r>
            <a:rPr lang="en-US" sz="2400" b="1" dirty="0">
              <a:solidFill>
                <a:schemeClr val="accent6">
                  <a:lumMod val="25000"/>
                </a:schemeClr>
              </a:solidFill>
              <a:latin typeface="Garamond (Body)"/>
            </a:rPr>
            <a:t>MongoDB</a:t>
          </a:r>
          <a:r>
            <a:rPr lang="en-US" sz="2400" dirty="0">
              <a:solidFill>
                <a:schemeClr val="accent6">
                  <a:lumMod val="25000"/>
                </a:schemeClr>
              </a:solidFill>
              <a:latin typeface="Garamond (Body)"/>
            </a:rPr>
            <a:t>.</a:t>
          </a:r>
        </a:p>
      </dgm:t>
    </dgm:pt>
    <dgm:pt modelId="{0E657EFC-0C0E-49AE-8067-DAF737F6A786}" type="parTrans" cxnId="{04FF6CAD-1C15-4F01-B652-C96DE2AE1D69}">
      <dgm:prSet/>
      <dgm:spPr/>
      <dgm:t>
        <a:bodyPr/>
        <a:lstStyle/>
        <a:p>
          <a:endParaRPr lang="en-US"/>
        </a:p>
      </dgm:t>
    </dgm:pt>
    <dgm:pt modelId="{4598EB25-6942-418B-8DA9-4DB765BF4D30}" type="sibTrans" cxnId="{04FF6CAD-1C15-4F01-B652-C96DE2AE1D69}">
      <dgm:prSet/>
      <dgm:spPr/>
      <dgm:t>
        <a:bodyPr/>
        <a:lstStyle/>
        <a:p>
          <a:endParaRPr lang="en-US"/>
        </a:p>
      </dgm:t>
    </dgm:pt>
    <dgm:pt modelId="{0D15C27C-F9D7-4041-9D4D-B868E4A4EA61}" type="pres">
      <dgm:prSet presAssocID="{318F9335-916C-4478-9A00-4AB7EAD88251}" presName="root" presStyleCnt="0">
        <dgm:presLayoutVars>
          <dgm:dir/>
          <dgm:resizeHandles val="exact"/>
        </dgm:presLayoutVars>
      </dgm:prSet>
      <dgm:spPr/>
    </dgm:pt>
    <dgm:pt modelId="{F99EAFE9-87A0-482F-936B-56E63FF47EFD}" type="pres">
      <dgm:prSet presAssocID="{A852CD93-6992-458F-BD27-A214B8A8F5EA}" presName="compNode" presStyleCnt="0"/>
      <dgm:spPr/>
    </dgm:pt>
    <dgm:pt modelId="{5D0471E7-BE37-4BCC-B546-DF1B0851E4D0}" type="pres">
      <dgm:prSet presAssocID="{A852CD93-6992-458F-BD27-A214B8A8F5EA}" presName="iconRect" presStyleLbl="node1" presStyleIdx="0" presStyleCnt="2" custScaleX="76883" custScaleY="91513" custLinFactNeighborY="3357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0800" dist="38100" dir="5400000" algn="t" rotWithShape="0">
            <a:schemeClr val="bg2">
              <a:lumMod val="60000"/>
              <a:lumOff val="40000"/>
              <a:alpha val="40000"/>
            </a:schemeClr>
          </a:outerShdw>
        </a:effectLst>
      </dgm:spPr>
      <dgm:extLst>
        <a:ext uri="{E40237B7-FDA0-4F09-8148-C483321AD2D9}">
          <dgm14:cNvPr xmlns:dgm14="http://schemas.microsoft.com/office/drawing/2010/diagram" id="0" name="" descr="Database"/>
        </a:ext>
      </dgm:extLst>
    </dgm:pt>
    <dgm:pt modelId="{4C3297AD-2E43-416C-AC00-E3945E8CDFF6}" type="pres">
      <dgm:prSet presAssocID="{A852CD93-6992-458F-BD27-A214B8A8F5EA}" presName="spaceRect" presStyleCnt="0"/>
      <dgm:spPr/>
    </dgm:pt>
    <dgm:pt modelId="{6BCBF2B3-4C3B-4675-B969-791D3DEFB363}" type="pres">
      <dgm:prSet presAssocID="{A852CD93-6992-458F-BD27-A214B8A8F5EA}" presName="textRect" presStyleLbl="revTx" presStyleIdx="0" presStyleCnt="2" custScaleX="92403" custScaleY="135913" custLinFactNeighborX="11262" custLinFactNeighborY="60115">
        <dgm:presLayoutVars>
          <dgm:chMax val="1"/>
          <dgm:chPref val="1"/>
        </dgm:presLayoutVars>
      </dgm:prSet>
      <dgm:spPr/>
    </dgm:pt>
    <dgm:pt modelId="{EC920530-DD84-4D38-B4E5-9F693D6EF66D}" type="pres">
      <dgm:prSet presAssocID="{A6D9671F-2197-473D-BD4A-91B811D6AB80}" presName="sibTrans" presStyleCnt="0"/>
      <dgm:spPr/>
    </dgm:pt>
    <dgm:pt modelId="{8A490320-723A-41C4-8121-12758AF2DE96}" type="pres">
      <dgm:prSet presAssocID="{9B37A8C7-0DF9-4B77-BD81-902C7A612FBF}" presName="compNode" presStyleCnt="0"/>
      <dgm:spPr/>
    </dgm:pt>
    <dgm:pt modelId="{3342A857-E2F9-4C65-8285-1182DE11B792}" type="pres">
      <dgm:prSet presAssocID="{9B37A8C7-0DF9-4B77-BD81-902C7A612FBF}" presName="iconRect" presStyleLbl="node1" presStyleIdx="1" presStyleCnt="2" custLinFactNeighborX="-41157" custLinFactNeighborY="9799"/>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161F3D32-16F7-4732-B451-EE33C48E2667}" type="pres">
      <dgm:prSet presAssocID="{9B37A8C7-0DF9-4B77-BD81-902C7A612FBF}" presName="spaceRect" presStyleCnt="0"/>
      <dgm:spPr/>
    </dgm:pt>
    <dgm:pt modelId="{2A63753C-9617-48F7-91A6-E3859DBAB8AD}" type="pres">
      <dgm:prSet presAssocID="{9B37A8C7-0DF9-4B77-BD81-902C7A612FBF}" presName="textRect" presStyleLbl="revTx" presStyleIdx="1" presStyleCnt="2" custLinFactNeighborX="-13170" custLinFactNeighborY="-18378">
        <dgm:presLayoutVars>
          <dgm:chMax val="1"/>
          <dgm:chPref val="1"/>
        </dgm:presLayoutVars>
      </dgm:prSet>
      <dgm:spPr/>
    </dgm:pt>
  </dgm:ptLst>
  <dgm:cxnLst>
    <dgm:cxn modelId="{DDD62D1D-A5A1-4CB5-9629-F112B5A8C65C}" srcId="{318F9335-916C-4478-9A00-4AB7EAD88251}" destId="{A852CD93-6992-458F-BD27-A214B8A8F5EA}" srcOrd="0" destOrd="0" parTransId="{9ED1B246-5335-44A4-886B-B7737723F283}" sibTransId="{A6D9671F-2197-473D-BD4A-91B811D6AB80}"/>
    <dgm:cxn modelId="{3D85677E-73DB-4182-AA27-DD3BB5ED55BB}" type="presOf" srcId="{318F9335-916C-4478-9A00-4AB7EAD88251}" destId="{0D15C27C-F9D7-4041-9D4D-B868E4A4EA61}" srcOrd="0" destOrd="0" presId="urn:microsoft.com/office/officeart/2018/2/layout/IconLabelList"/>
    <dgm:cxn modelId="{4A2C4B98-EB2E-4462-94A0-9B0231B9FF2A}" type="presOf" srcId="{9B37A8C7-0DF9-4B77-BD81-902C7A612FBF}" destId="{2A63753C-9617-48F7-91A6-E3859DBAB8AD}" srcOrd="0" destOrd="0" presId="urn:microsoft.com/office/officeart/2018/2/layout/IconLabelList"/>
    <dgm:cxn modelId="{04FF6CAD-1C15-4F01-B652-C96DE2AE1D69}" srcId="{318F9335-916C-4478-9A00-4AB7EAD88251}" destId="{9B37A8C7-0DF9-4B77-BD81-902C7A612FBF}" srcOrd="1" destOrd="0" parTransId="{0E657EFC-0C0E-49AE-8067-DAF737F6A786}" sibTransId="{4598EB25-6942-418B-8DA9-4DB765BF4D30}"/>
    <dgm:cxn modelId="{AD8E27CD-5E59-423B-ADC3-E977501F49D4}" type="presOf" srcId="{A852CD93-6992-458F-BD27-A214B8A8F5EA}" destId="{6BCBF2B3-4C3B-4675-B969-791D3DEFB363}" srcOrd="0" destOrd="0" presId="urn:microsoft.com/office/officeart/2018/2/layout/IconLabelList"/>
    <dgm:cxn modelId="{4DD3B04C-C2B2-4E98-8834-E629584115F2}" type="presParOf" srcId="{0D15C27C-F9D7-4041-9D4D-B868E4A4EA61}" destId="{F99EAFE9-87A0-482F-936B-56E63FF47EFD}" srcOrd="0" destOrd="0" presId="urn:microsoft.com/office/officeart/2018/2/layout/IconLabelList"/>
    <dgm:cxn modelId="{C2DFFBB5-60DF-49E9-9F96-8DCBBF85D805}" type="presParOf" srcId="{F99EAFE9-87A0-482F-936B-56E63FF47EFD}" destId="{5D0471E7-BE37-4BCC-B546-DF1B0851E4D0}" srcOrd="0" destOrd="0" presId="urn:microsoft.com/office/officeart/2018/2/layout/IconLabelList"/>
    <dgm:cxn modelId="{3A59EE49-5C0B-444D-8DB2-AFC5E86E6817}" type="presParOf" srcId="{F99EAFE9-87A0-482F-936B-56E63FF47EFD}" destId="{4C3297AD-2E43-416C-AC00-E3945E8CDFF6}" srcOrd="1" destOrd="0" presId="urn:microsoft.com/office/officeart/2018/2/layout/IconLabelList"/>
    <dgm:cxn modelId="{38A4FF3D-06C7-4DD0-A037-F732EF2EBAEE}" type="presParOf" srcId="{F99EAFE9-87A0-482F-936B-56E63FF47EFD}" destId="{6BCBF2B3-4C3B-4675-B969-791D3DEFB363}" srcOrd="2" destOrd="0" presId="urn:microsoft.com/office/officeart/2018/2/layout/IconLabelList"/>
    <dgm:cxn modelId="{A4A522BE-80EA-42E7-A6A5-5B079790E0CE}" type="presParOf" srcId="{0D15C27C-F9D7-4041-9D4D-B868E4A4EA61}" destId="{EC920530-DD84-4D38-B4E5-9F693D6EF66D}" srcOrd="1" destOrd="0" presId="urn:microsoft.com/office/officeart/2018/2/layout/IconLabelList"/>
    <dgm:cxn modelId="{396B6519-69D7-4218-93A9-807ECA4896B1}" type="presParOf" srcId="{0D15C27C-F9D7-4041-9D4D-B868E4A4EA61}" destId="{8A490320-723A-41C4-8121-12758AF2DE96}" srcOrd="2" destOrd="0" presId="urn:microsoft.com/office/officeart/2018/2/layout/IconLabelList"/>
    <dgm:cxn modelId="{6777F252-1869-4AA4-88BB-3A8EE59DD4A4}" type="presParOf" srcId="{8A490320-723A-41C4-8121-12758AF2DE96}" destId="{3342A857-E2F9-4C65-8285-1182DE11B792}" srcOrd="0" destOrd="0" presId="urn:microsoft.com/office/officeart/2018/2/layout/IconLabelList"/>
    <dgm:cxn modelId="{0E694777-BEE8-4AE9-B310-EC3EB1AD1D90}" type="presParOf" srcId="{8A490320-723A-41C4-8121-12758AF2DE96}" destId="{161F3D32-16F7-4732-B451-EE33C48E2667}" srcOrd="1" destOrd="0" presId="urn:microsoft.com/office/officeart/2018/2/layout/IconLabelList"/>
    <dgm:cxn modelId="{D48DD9FE-1E37-42E8-AFFC-155A8CCBD701}" type="presParOf" srcId="{8A490320-723A-41C4-8121-12758AF2DE96}" destId="{2A63753C-9617-48F7-91A6-E3859DBAB8AD}"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909FF13-41D4-41B6-B21B-984C79E7BD79}" type="doc">
      <dgm:prSet loTypeId="urn:microsoft.com/office/officeart/2005/8/layout/hList1" loCatId="list" qsTypeId="urn:microsoft.com/office/officeart/2005/8/quickstyle/simple2" qsCatId="simple" csTypeId="urn:microsoft.com/office/officeart/2005/8/colors/colorful2" csCatId="colorful" phldr="1"/>
      <dgm:spPr/>
      <dgm:t>
        <a:bodyPr/>
        <a:lstStyle/>
        <a:p>
          <a:endParaRPr lang="en-US"/>
        </a:p>
      </dgm:t>
    </dgm:pt>
    <dgm:pt modelId="{7783460C-0A24-4B46-B0F4-C5EC118D2D2A}">
      <dgm:prSet custT="1"/>
      <dgm:spPr/>
      <dgm:t>
        <a:bodyPr/>
        <a:lstStyle/>
        <a:p>
          <a:r>
            <a:rPr lang="en-US" sz="2000" b="1" dirty="0">
              <a:solidFill>
                <a:schemeClr val="accent6">
                  <a:lumMod val="25000"/>
                </a:schemeClr>
              </a:solidFill>
              <a:latin typeface="Lucida Sans" panose="020B0602030504020204" pitchFamily="34" charset="0"/>
            </a:rPr>
            <a:t>PostgreSQL:</a:t>
          </a:r>
          <a:endParaRPr lang="en-US" sz="2000" dirty="0">
            <a:solidFill>
              <a:schemeClr val="accent6">
                <a:lumMod val="25000"/>
              </a:schemeClr>
            </a:solidFill>
            <a:latin typeface="Lucida Sans" panose="020B0602030504020204" pitchFamily="34" charset="0"/>
          </a:endParaRPr>
        </a:p>
      </dgm:t>
    </dgm:pt>
    <dgm:pt modelId="{80AB01AD-4673-405F-A962-86C40DDE7F02}" type="parTrans" cxnId="{32D33CA1-694C-4315-A13E-89A38D38F70B}">
      <dgm:prSet/>
      <dgm:spPr/>
      <dgm:t>
        <a:bodyPr/>
        <a:lstStyle/>
        <a:p>
          <a:endParaRPr lang="en-US"/>
        </a:p>
      </dgm:t>
    </dgm:pt>
    <dgm:pt modelId="{E612EEE1-27F3-471C-845D-E36188505767}" type="sibTrans" cxnId="{32D33CA1-694C-4315-A13E-89A38D38F70B}">
      <dgm:prSet/>
      <dgm:spPr/>
      <dgm:t>
        <a:bodyPr/>
        <a:lstStyle/>
        <a:p>
          <a:endParaRPr lang="en-US"/>
        </a:p>
      </dgm:t>
    </dgm:pt>
    <dgm:pt modelId="{ED4B4939-90E2-4EB3-856C-630540CB5A81}">
      <dgm:prSet/>
      <dgm:spPr/>
      <dgm:t>
        <a:bodyPr/>
        <a:lstStyle/>
        <a:p>
          <a:pPr>
            <a:lnSpc>
              <a:spcPct val="100000"/>
            </a:lnSpc>
            <a:buClr>
              <a:schemeClr val="bg2"/>
            </a:buClr>
            <a:buFont typeface="Courier New" panose="02070309020205020404" pitchFamily="49" charset="0"/>
            <a:buChar char="o"/>
          </a:pPr>
          <a:r>
            <a:rPr lang="en-US" dirty="0">
              <a:solidFill>
                <a:schemeClr val="accent6">
                  <a:lumMod val="25000"/>
                </a:schemeClr>
              </a:solidFill>
              <a:latin typeface="Garamond (Body)"/>
            </a:rPr>
            <a:t>Vertical scaling: Adding more resources (CPU, RAM) improves performance.</a:t>
          </a:r>
        </a:p>
      </dgm:t>
    </dgm:pt>
    <dgm:pt modelId="{5CACA3B7-28AE-4139-9F23-13DAF7E5EF8E}" type="parTrans" cxnId="{33DF3C3F-180A-4249-B213-9110CE4C6842}">
      <dgm:prSet/>
      <dgm:spPr/>
      <dgm:t>
        <a:bodyPr/>
        <a:lstStyle/>
        <a:p>
          <a:endParaRPr lang="en-US"/>
        </a:p>
      </dgm:t>
    </dgm:pt>
    <dgm:pt modelId="{F0EEE6B9-1462-41B3-8B4C-3079CAEF085E}" type="sibTrans" cxnId="{33DF3C3F-180A-4249-B213-9110CE4C6842}">
      <dgm:prSet/>
      <dgm:spPr/>
      <dgm:t>
        <a:bodyPr/>
        <a:lstStyle/>
        <a:p>
          <a:endParaRPr lang="en-US"/>
        </a:p>
      </dgm:t>
    </dgm:pt>
    <dgm:pt modelId="{F8E6AA07-EBD8-4F18-87CF-F12B95B21452}">
      <dgm:prSet custT="1"/>
      <dgm:spPr/>
      <dgm:t>
        <a:bodyPr/>
        <a:lstStyle/>
        <a:p>
          <a:r>
            <a:rPr lang="en-US" sz="2000" b="1" dirty="0">
              <a:solidFill>
                <a:srgbClr val="BEB296"/>
              </a:solidFill>
              <a:latin typeface="Lucida Sans" panose="020B0602030504020204" pitchFamily="34" charset="0"/>
            </a:rPr>
            <a:t>MongoDB:</a:t>
          </a:r>
          <a:endParaRPr lang="en-US" sz="2000" dirty="0">
            <a:solidFill>
              <a:srgbClr val="BEB296"/>
            </a:solidFill>
            <a:latin typeface="Lucida Sans" panose="020B0602030504020204" pitchFamily="34" charset="0"/>
          </a:endParaRPr>
        </a:p>
      </dgm:t>
    </dgm:pt>
    <dgm:pt modelId="{4C322A25-901D-46D8-BFD7-1BB356B798B8}" type="parTrans" cxnId="{301F0BC3-4C75-4451-A784-3E9574CC9C47}">
      <dgm:prSet/>
      <dgm:spPr/>
      <dgm:t>
        <a:bodyPr/>
        <a:lstStyle/>
        <a:p>
          <a:endParaRPr lang="en-US"/>
        </a:p>
      </dgm:t>
    </dgm:pt>
    <dgm:pt modelId="{1B1D33BF-2583-4662-A758-541F78FCA836}" type="sibTrans" cxnId="{301F0BC3-4C75-4451-A784-3E9574CC9C47}">
      <dgm:prSet/>
      <dgm:spPr/>
      <dgm:t>
        <a:bodyPr/>
        <a:lstStyle/>
        <a:p>
          <a:endParaRPr lang="en-US"/>
        </a:p>
      </dgm:t>
    </dgm:pt>
    <dgm:pt modelId="{F8DC3DA9-4654-4753-AA02-BF1D5E9BC4E9}">
      <dgm:prSet custT="1"/>
      <dgm:spPr/>
      <dgm:t>
        <a:bodyPr/>
        <a:lstStyle/>
        <a:p>
          <a:pPr>
            <a:buFont typeface="Courier New" panose="02070309020205020404" pitchFamily="49" charset="0"/>
            <a:buChar char="o"/>
          </a:pPr>
          <a:r>
            <a:rPr lang="en-US" sz="2000" dirty="0">
              <a:solidFill>
                <a:schemeClr val="accent6">
                  <a:lumMod val="25000"/>
                </a:schemeClr>
              </a:solidFill>
              <a:latin typeface="Garamond (Body)"/>
            </a:rPr>
            <a:t>Built for horizontal scaling: Sharding allows MongoDB to scale out across distributed systems.</a:t>
          </a:r>
        </a:p>
      </dgm:t>
    </dgm:pt>
    <dgm:pt modelId="{BEACE9A8-2C9B-415A-8CD8-AD418A37FBFE}" type="parTrans" cxnId="{39C8A488-BAD4-42C5-8567-5768F93B7FE0}">
      <dgm:prSet/>
      <dgm:spPr/>
      <dgm:t>
        <a:bodyPr/>
        <a:lstStyle/>
        <a:p>
          <a:endParaRPr lang="en-US"/>
        </a:p>
      </dgm:t>
    </dgm:pt>
    <dgm:pt modelId="{8824BA2B-741E-4855-8984-3EB4D79818BF}" type="sibTrans" cxnId="{39C8A488-BAD4-42C5-8567-5768F93B7FE0}">
      <dgm:prSet/>
      <dgm:spPr/>
      <dgm:t>
        <a:bodyPr/>
        <a:lstStyle/>
        <a:p>
          <a:endParaRPr lang="en-US"/>
        </a:p>
      </dgm:t>
    </dgm:pt>
    <dgm:pt modelId="{7321C8B5-AA71-498C-824B-B0B1D0CBA875}">
      <dgm:prSet/>
      <dgm:spPr/>
      <dgm:t>
        <a:bodyPr/>
        <a:lstStyle/>
        <a:p>
          <a:pPr>
            <a:lnSpc>
              <a:spcPct val="100000"/>
            </a:lnSpc>
            <a:buClr>
              <a:schemeClr val="bg2"/>
            </a:buClr>
            <a:buFont typeface="Courier New" panose="02070309020205020404" pitchFamily="49" charset="0"/>
            <a:buChar char="o"/>
          </a:pPr>
          <a:r>
            <a:rPr lang="en-US" dirty="0">
              <a:solidFill>
                <a:schemeClr val="accent6">
                  <a:lumMod val="25000"/>
                </a:schemeClr>
              </a:solidFill>
              <a:latin typeface="Garamond (Body)"/>
            </a:rPr>
            <a:t>Limited horizontal scaling: Requires tools like </a:t>
          </a:r>
          <a:r>
            <a:rPr lang="en-US" dirty="0" err="1">
              <a:solidFill>
                <a:schemeClr val="accent6">
                  <a:lumMod val="25000"/>
                </a:schemeClr>
              </a:solidFill>
              <a:latin typeface="Garamond (Body)"/>
            </a:rPr>
            <a:t>Citus</a:t>
          </a:r>
          <a:r>
            <a:rPr lang="en-US" dirty="0">
              <a:solidFill>
                <a:schemeClr val="accent6">
                  <a:lumMod val="25000"/>
                </a:schemeClr>
              </a:solidFill>
              <a:latin typeface="Garamond (Body)"/>
            </a:rPr>
            <a:t> for distributed workloads.</a:t>
          </a:r>
        </a:p>
      </dgm:t>
    </dgm:pt>
    <dgm:pt modelId="{1050A8F2-B500-4F36-8807-8F6DB1965157}" type="parTrans" cxnId="{35872BBE-B166-41CF-8ECE-E06715050A93}">
      <dgm:prSet/>
      <dgm:spPr/>
      <dgm:t>
        <a:bodyPr/>
        <a:lstStyle/>
        <a:p>
          <a:endParaRPr lang="en-IN"/>
        </a:p>
      </dgm:t>
    </dgm:pt>
    <dgm:pt modelId="{A18D9945-26BB-415E-90AA-E486430E4509}" type="sibTrans" cxnId="{35872BBE-B166-41CF-8ECE-E06715050A93}">
      <dgm:prSet/>
      <dgm:spPr/>
      <dgm:t>
        <a:bodyPr/>
        <a:lstStyle/>
        <a:p>
          <a:endParaRPr lang="en-IN"/>
        </a:p>
      </dgm:t>
    </dgm:pt>
    <dgm:pt modelId="{7FD25001-31AA-4070-A711-1D112798F606}">
      <dgm:prSet/>
      <dgm:spPr/>
      <dgm:t>
        <a:bodyPr/>
        <a:lstStyle/>
        <a:p>
          <a:pPr>
            <a:lnSpc>
              <a:spcPct val="100000"/>
            </a:lnSpc>
            <a:buClr>
              <a:schemeClr val="bg2"/>
            </a:buClr>
            <a:buFont typeface="Courier New" panose="02070309020205020404" pitchFamily="49" charset="0"/>
            <a:buChar char="o"/>
          </a:pPr>
          <a:r>
            <a:rPr lang="en-US" dirty="0">
              <a:solidFill>
                <a:schemeClr val="accent6">
                  <a:lumMod val="25000"/>
                </a:schemeClr>
              </a:solidFill>
              <a:latin typeface="Garamond (Body)"/>
            </a:rPr>
            <a:t>Not ideal for massive datasets spanning multiple nodes.</a:t>
          </a:r>
        </a:p>
      </dgm:t>
    </dgm:pt>
    <dgm:pt modelId="{384AE540-CF07-43DB-B815-559C8BEBACD7}" type="parTrans" cxnId="{E6263C5D-4D9B-4B2A-97CE-E8760A52ACB1}">
      <dgm:prSet/>
      <dgm:spPr/>
      <dgm:t>
        <a:bodyPr/>
        <a:lstStyle/>
        <a:p>
          <a:endParaRPr lang="en-IN"/>
        </a:p>
      </dgm:t>
    </dgm:pt>
    <dgm:pt modelId="{2F454161-4500-4CAE-B1A2-3DB92167D593}" type="sibTrans" cxnId="{E6263C5D-4D9B-4B2A-97CE-E8760A52ACB1}">
      <dgm:prSet/>
      <dgm:spPr/>
      <dgm:t>
        <a:bodyPr/>
        <a:lstStyle/>
        <a:p>
          <a:endParaRPr lang="en-IN"/>
        </a:p>
      </dgm:t>
    </dgm:pt>
    <dgm:pt modelId="{15288553-AFB0-4BDD-A770-7377D31F1DC5}">
      <dgm:prSet/>
      <dgm:spPr/>
      <dgm:t>
        <a:bodyPr/>
        <a:lstStyle/>
        <a:p>
          <a:pPr>
            <a:lnSpc>
              <a:spcPct val="100000"/>
            </a:lnSpc>
            <a:buClr>
              <a:schemeClr val="bg2"/>
            </a:buClr>
            <a:buFont typeface="Courier New" panose="02070309020205020404" pitchFamily="49" charset="0"/>
            <a:buChar char="o"/>
          </a:pPr>
          <a:endParaRPr lang="en-US" dirty="0">
            <a:solidFill>
              <a:schemeClr val="accent6">
                <a:lumMod val="25000"/>
              </a:schemeClr>
            </a:solidFill>
            <a:latin typeface="Garamond (Body)"/>
          </a:endParaRPr>
        </a:p>
      </dgm:t>
    </dgm:pt>
    <dgm:pt modelId="{632E180F-47F5-4955-ABA3-4C1CF188A7C5}" type="parTrans" cxnId="{5560C66B-8FB0-48E3-994F-EA2D54CB6AAB}">
      <dgm:prSet/>
      <dgm:spPr/>
      <dgm:t>
        <a:bodyPr/>
        <a:lstStyle/>
        <a:p>
          <a:endParaRPr lang="en-IN"/>
        </a:p>
      </dgm:t>
    </dgm:pt>
    <dgm:pt modelId="{5936DC6E-8634-47C4-B62A-C4FF54D1963B}" type="sibTrans" cxnId="{5560C66B-8FB0-48E3-994F-EA2D54CB6AAB}">
      <dgm:prSet/>
      <dgm:spPr/>
      <dgm:t>
        <a:bodyPr/>
        <a:lstStyle/>
        <a:p>
          <a:endParaRPr lang="en-IN"/>
        </a:p>
      </dgm:t>
    </dgm:pt>
    <dgm:pt modelId="{E8608EB1-8E5A-4E95-94B0-40A45C7E4B92}">
      <dgm:prSet/>
      <dgm:spPr/>
      <dgm:t>
        <a:bodyPr/>
        <a:lstStyle/>
        <a:p>
          <a:pPr>
            <a:lnSpc>
              <a:spcPct val="100000"/>
            </a:lnSpc>
            <a:buClr>
              <a:schemeClr val="bg2"/>
            </a:buClr>
            <a:buFont typeface="Courier New" panose="02070309020205020404" pitchFamily="49" charset="0"/>
            <a:buChar char="o"/>
          </a:pPr>
          <a:endParaRPr lang="en-US" dirty="0">
            <a:solidFill>
              <a:schemeClr val="accent6">
                <a:lumMod val="25000"/>
              </a:schemeClr>
            </a:solidFill>
            <a:latin typeface="Garamond (Body)"/>
          </a:endParaRPr>
        </a:p>
      </dgm:t>
    </dgm:pt>
    <dgm:pt modelId="{A55D5080-EF2C-4EED-9AF6-E123FA26072A}" type="parTrans" cxnId="{AE7F5D5F-DF42-4415-82E1-AA235F861DE6}">
      <dgm:prSet/>
      <dgm:spPr/>
      <dgm:t>
        <a:bodyPr/>
        <a:lstStyle/>
        <a:p>
          <a:endParaRPr lang="en-IN"/>
        </a:p>
      </dgm:t>
    </dgm:pt>
    <dgm:pt modelId="{847B09C0-0CCD-4D97-B109-7CEA9F24CBD7}" type="sibTrans" cxnId="{AE7F5D5F-DF42-4415-82E1-AA235F861DE6}">
      <dgm:prSet/>
      <dgm:spPr/>
      <dgm:t>
        <a:bodyPr/>
        <a:lstStyle/>
        <a:p>
          <a:endParaRPr lang="en-IN"/>
        </a:p>
      </dgm:t>
    </dgm:pt>
    <dgm:pt modelId="{6331D3A8-A369-4C65-9CE8-DB4189805871}">
      <dgm:prSet custT="1"/>
      <dgm:spPr/>
      <dgm:t>
        <a:bodyPr/>
        <a:lstStyle/>
        <a:p>
          <a:pPr>
            <a:buFont typeface="Courier New" panose="02070309020205020404" pitchFamily="49" charset="0"/>
            <a:buChar char="o"/>
          </a:pPr>
          <a:r>
            <a:rPr lang="en-US" sz="2000" dirty="0">
              <a:solidFill>
                <a:schemeClr val="accent6">
                  <a:lumMod val="25000"/>
                </a:schemeClr>
              </a:solidFill>
              <a:latin typeface="Garamond (Body)"/>
            </a:rPr>
            <a:t>Ideal for large-scale applications with millions of concurrent reads/writes.</a:t>
          </a:r>
        </a:p>
      </dgm:t>
    </dgm:pt>
    <dgm:pt modelId="{6B6DE4BB-C8D8-4000-BE6E-75206ACB7025}" type="parTrans" cxnId="{4ED20B9A-3D04-450F-9875-A29CC8E467D6}">
      <dgm:prSet/>
      <dgm:spPr/>
      <dgm:t>
        <a:bodyPr/>
        <a:lstStyle/>
        <a:p>
          <a:endParaRPr lang="en-IN"/>
        </a:p>
      </dgm:t>
    </dgm:pt>
    <dgm:pt modelId="{53224B03-6130-4D6F-9D59-A22F67F978C7}" type="sibTrans" cxnId="{4ED20B9A-3D04-450F-9875-A29CC8E467D6}">
      <dgm:prSet/>
      <dgm:spPr/>
      <dgm:t>
        <a:bodyPr/>
        <a:lstStyle/>
        <a:p>
          <a:endParaRPr lang="en-IN"/>
        </a:p>
      </dgm:t>
    </dgm:pt>
    <dgm:pt modelId="{2BF1116C-C284-45EA-9652-F30B97CF4C91}">
      <dgm:prSet custT="1"/>
      <dgm:spPr/>
      <dgm:t>
        <a:bodyPr/>
        <a:lstStyle/>
        <a:p>
          <a:pPr>
            <a:buFont typeface="Courier New" panose="02070309020205020404" pitchFamily="49" charset="0"/>
            <a:buNone/>
          </a:pPr>
          <a:endParaRPr lang="en-US" sz="2000" dirty="0">
            <a:solidFill>
              <a:schemeClr val="accent6">
                <a:lumMod val="25000"/>
              </a:schemeClr>
            </a:solidFill>
            <a:latin typeface="Garamond (Body)"/>
          </a:endParaRPr>
        </a:p>
      </dgm:t>
    </dgm:pt>
    <dgm:pt modelId="{159C1E39-0EE7-4215-B568-72436F960CD7}" type="parTrans" cxnId="{E24A6735-DAE4-4988-BAA3-3C80D323903E}">
      <dgm:prSet/>
      <dgm:spPr/>
      <dgm:t>
        <a:bodyPr/>
        <a:lstStyle/>
        <a:p>
          <a:endParaRPr lang="en-IN"/>
        </a:p>
      </dgm:t>
    </dgm:pt>
    <dgm:pt modelId="{2D631383-9360-4552-9A90-C180632131B2}" type="sibTrans" cxnId="{E24A6735-DAE4-4988-BAA3-3C80D323903E}">
      <dgm:prSet/>
      <dgm:spPr/>
      <dgm:t>
        <a:bodyPr/>
        <a:lstStyle/>
        <a:p>
          <a:endParaRPr lang="en-IN"/>
        </a:p>
      </dgm:t>
    </dgm:pt>
    <dgm:pt modelId="{072DBBE2-D87C-4FFB-8107-045D060A314B}" type="pres">
      <dgm:prSet presAssocID="{B909FF13-41D4-41B6-B21B-984C79E7BD79}" presName="Name0" presStyleCnt="0">
        <dgm:presLayoutVars>
          <dgm:dir/>
          <dgm:animLvl val="lvl"/>
          <dgm:resizeHandles val="exact"/>
        </dgm:presLayoutVars>
      </dgm:prSet>
      <dgm:spPr/>
    </dgm:pt>
    <dgm:pt modelId="{BAA9203E-CD81-47D0-931D-D226297E2E01}" type="pres">
      <dgm:prSet presAssocID="{7783460C-0A24-4B46-B0F4-C5EC118D2D2A}" presName="composite" presStyleCnt="0"/>
      <dgm:spPr/>
    </dgm:pt>
    <dgm:pt modelId="{31913A74-DD18-4F27-AA64-8948D8B814B4}" type="pres">
      <dgm:prSet presAssocID="{7783460C-0A24-4B46-B0F4-C5EC118D2D2A}" presName="parTx" presStyleLbl="alignNode1" presStyleIdx="0" presStyleCnt="2" custScaleX="100489" custScaleY="112843" custLinFactNeighborX="-246" custLinFactNeighborY="-4411">
        <dgm:presLayoutVars>
          <dgm:chMax val="0"/>
          <dgm:chPref val="0"/>
          <dgm:bulletEnabled val="1"/>
        </dgm:presLayoutVars>
      </dgm:prSet>
      <dgm:spPr/>
    </dgm:pt>
    <dgm:pt modelId="{DC3DF8F1-2C36-4AF2-A0E6-AC40B9ECFAB2}" type="pres">
      <dgm:prSet presAssocID="{7783460C-0A24-4B46-B0F4-C5EC118D2D2A}" presName="desTx" presStyleLbl="alignAccFollowNode1" presStyleIdx="0" presStyleCnt="2" custScaleX="98466">
        <dgm:presLayoutVars>
          <dgm:bulletEnabled val="1"/>
        </dgm:presLayoutVars>
      </dgm:prSet>
      <dgm:spPr/>
    </dgm:pt>
    <dgm:pt modelId="{71668117-3BC3-482F-ADF0-8499355DAD36}" type="pres">
      <dgm:prSet presAssocID="{E612EEE1-27F3-471C-845D-E36188505767}" presName="space" presStyleCnt="0"/>
      <dgm:spPr/>
    </dgm:pt>
    <dgm:pt modelId="{BE6DBE28-B0A1-43A2-8964-FD068C9E5635}" type="pres">
      <dgm:prSet presAssocID="{F8E6AA07-EBD8-4F18-87CF-F12B95B21452}" presName="composite" presStyleCnt="0"/>
      <dgm:spPr/>
    </dgm:pt>
    <dgm:pt modelId="{672F86CB-5DE0-4F36-9338-547CB705E9D9}" type="pres">
      <dgm:prSet presAssocID="{F8E6AA07-EBD8-4F18-87CF-F12B95B21452}" presName="parTx" presStyleLbl="alignNode1" presStyleIdx="1" presStyleCnt="2" custScaleX="102369" custScaleY="111501" custLinFactNeighborX="-6706" custLinFactNeighborY="-2940">
        <dgm:presLayoutVars>
          <dgm:chMax val="0"/>
          <dgm:chPref val="0"/>
          <dgm:bulletEnabled val="1"/>
        </dgm:presLayoutVars>
      </dgm:prSet>
      <dgm:spPr/>
    </dgm:pt>
    <dgm:pt modelId="{FD3CBA15-77A0-4042-A79D-CD9D2323DA26}" type="pres">
      <dgm:prSet presAssocID="{F8E6AA07-EBD8-4F18-87CF-F12B95B21452}" presName="desTx" presStyleLbl="alignAccFollowNode1" presStyleIdx="1" presStyleCnt="2" custLinFactNeighborX="-6312" custLinFactNeighborY="-259">
        <dgm:presLayoutVars>
          <dgm:bulletEnabled val="1"/>
        </dgm:presLayoutVars>
      </dgm:prSet>
      <dgm:spPr/>
    </dgm:pt>
  </dgm:ptLst>
  <dgm:cxnLst>
    <dgm:cxn modelId="{4E80E700-9D4B-47BB-B810-A264D2222401}" type="presOf" srcId="{7783460C-0A24-4B46-B0F4-C5EC118D2D2A}" destId="{31913A74-DD18-4F27-AA64-8948D8B814B4}" srcOrd="0" destOrd="0" presId="urn:microsoft.com/office/officeart/2005/8/layout/hList1"/>
    <dgm:cxn modelId="{E24A6735-DAE4-4988-BAA3-3C80D323903E}" srcId="{F8E6AA07-EBD8-4F18-87CF-F12B95B21452}" destId="{2BF1116C-C284-45EA-9652-F30B97CF4C91}" srcOrd="1" destOrd="0" parTransId="{159C1E39-0EE7-4215-B568-72436F960CD7}" sibTransId="{2D631383-9360-4552-9A90-C180632131B2}"/>
    <dgm:cxn modelId="{33DF3C3F-180A-4249-B213-9110CE4C6842}" srcId="{7783460C-0A24-4B46-B0F4-C5EC118D2D2A}" destId="{ED4B4939-90E2-4EB3-856C-630540CB5A81}" srcOrd="0" destOrd="0" parTransId="{5CACA3B7-28AE-4139-9F23-13DAF7E5EF8E}" sibTransId="{F0EEE6B9-1462-41B3-8B4C-3079CAEF085E}"/>
    <dgm:cxn modelId="{E6263C5D-4D9B-4B2A-97CE-E8760A52ACB1}" srcId="{7783460C-0A24-4B46-B0F4-C5EC118D2D2A}" destId="{7FD25001-31AA-4070-A711-1D112798F606}" srcOrd="4" destOrd="0" parTransId="{384AE540-CF07-43DB-B815-559C8BEBACD7}" sibTransId="{2F454161-4500-4CAE-B1A2-3DB92167D593}"/>
    <dgm:cxn modelId="{AE7F5D5F-DF42-4415-82E1-AA235F861DE6}" srcId="{7783460C-0A24-4B46-B0F4-C5EC118D2D2A}" destId="{E8608EB1-8E5A-4E95-94B0-40A45C7E4B92}" srcOrd="3" destOrd="0" parTransId="{A55D5080-EF2C-4EED-9AF6-E123FA26072A}" sibTransId="{847B09C0-0CCD-4D97-B109-7CEA9F24CBD7}"/>
    <dgm:cxn modelId="{D93CA847-31BA-4DC7-9CAC-44FB1314DE54}" type="presOf" srcId="{2BF1116C-C284-45EA-9652-F30B97CF4C91}" destId="{FD3CBA15-77A0-4042-A79D-CD9D2323DA26}" srcOrd="0" destOrd="1" presId="urn:microsoft.com/office/officeart/2005/8/layout/hList1"/>
    <dgm:cxn modelId="{5560C66B-8FB0-48E3-994F-EA2D54CB6AAB}" srcId="{7783460C-0A24-4B46-B0F4-C5EC118D2D2A}" destId="{15288553-AFB0-4BDD-A770-7377D31F1DC5}" srcOrd="1" destOrd="0" parTransId="{632E180F-47F5-4955-ABA3-4C1CF188A7C5}" sibTransId="{5936DC6E-8634-47C4-B62A-C4FF54D1963B}"/>
    <dgm:cxn modelId="{4925E651-057D-4002-A707-C3980FBD0EAF}" type="presOf" srcId="{7321C8B5-AA71-498C-824B-B0B1D0CBA875}" destId="{DC3DF8F1-2C36-4AF2-A0E6-AC40B9ECFAB2}" srcOrd="0" destOrd="2" presId="urn:microsoft.com/office/officeart/2005/8/layout/hList1"/>
    <dgm:cxn modelId="{23DC1275-64A7-46AB-8D72-F1E8D8B3DF0F}" type="presOf" srcId="{6331D3A8-A369-4C65-9CE8-DB4189805871}" destId="{FD3CBA15-77A0-4042-A79D-CD9D2323DA26}" srcOrd="0" destOrd="2" presId="urn:microsoft.com/office/officeart/2005/8/layout/hList1"/>
    <dgm:cxn modelId="{D9F34377-E9B7-4673-B2C6-B9DBBA116816}" type="presOf" srcId="{E8608EB1-8E5A-4E95-94B0-40A45C7E4B92}" destId="{DC3DF8F1-2C36-4AF2-A0E6-AC40B9ECFAB2}" srcOrd="0" destOrd="3" presId="urn:microsoft.com/office/officeart/2005/8/layout/hList1"/>
    <dgm:cxn modelId="{AD8E0A7D-5F73-4A28-800B-E55128D0C656}" type="presOf" srcId="{15288553-AFB0-4BDD-A770-7377D31F1DC5}" destId="{DC3DF8F1-2C36-4AF2-A0E6-AC40B9ECFAB2}" srcOrd="0" destOrd="1" presId="urn:microsoft.com/office/officeart/2005/8/layout/hList1"/>
    <dgm:cxn modelId="{39C8A488-BAD4-42C5-8567-5768F93B7FE0}" srcId="{F8E6AA07-EBD8-4F18-87CF-F12B95B21452}" destId="{F8DC3DA9-4654-4753-AA02-BF1D5E9BC4E9}" srcOrd="0" destOrd="0" parTransId="{BEACE9A8-2C9B-415A-8CD8-AD418A37FBFE}" sibTransId="{8824BA2B-741E-4855-8984-3EB4D79818BF}"/>
    <dgm:cxn modelId="{150B978B-9309-42DD-AA81-35871C04AD03}" type="presOf" srcId="{ED4B4939-90E2-4EB3-856C-630540CB5A81}" destId="{DC3DF8F1-2C36-4AF2-A0E6-AC40B9ECFAB2}" srcOrd="0" destOrd="0" presId="urn:microsoft.com/office/officeart/2005/8/layout/hList1"/>
    <dgm:cxn modelId="{F1917091-B5FE-44EB-AF5A-63511E09087A}" type="presOf" srcId="{7FD25001-31AA-4070-A711-1D112798F606}" destId="{DC3DF8F1-2C36-4AF2-A0E6-AC40B9ECFAB2}" srcOrd="0" destOrd="4" presId="urn:microsoft.com/office/officeart/2005/8/layout/hList1"/>
    <dgm:cxn modelId="{4ED20B9A-3D04-450F-9875-A29CC8E467D6}" srcId="{F8E6AA07-EBD8-4F18-87CF-F12B95B21452}" destId="{6331D3A8-A369-4C65-9CE8-DB4189805871}" srcOrd="2" destOrd="0" parTransId="{6B6DE4BB-C8D8-4000-BE6E-75206ACB7025}" sibTransId="{53224B03-6130-4D6F-9D59-A22F67F978C7}"/>
    <dgm:cxn modelId="{32D33CA1-694C-4315-A13E-89A38D38F70B}" srcId="{B909FF13-41D4-41B6-B21B-984C79E7BD79}" destId="{7783460C-0A24-4B46-B0F4-C5EC118D2D2A}" srcOrd="0" destOrd="0" parTransId="{80AB01AD-4673-405F-A962-86C40DDE7F02}" sibTransId="{E612EEE1-27F3-471C-845D-E36188505767}"/>
    <dgm:cxn modelId="{EA5D4EA9-A3C6-4E54-B4AE-B388EA640934}" type="presOf" srcId="{F8DC3DA9-4654-4753-AA02-BF1D5E9BC4E9}" destId="{FD3CBA15-77A0-4042-A79D-CD9D2323DA26}" srcOrd="0" destOrd="0" presId="urn:microsoft.com/office/officeart/2005/8/layout/hList1"/>
    <dgm:cxn modelId="{35872BBE-B166-41CF-8ECE-E06715050A93}" srcId="{7783460C-0A24-4B46-B0F4-C5EC118D2D2A}" destId="{7321C8B5-AA71-498C-824B-B0B1D0CBA875}" srcOrd="2" destOrd="0" parTransId="{1050A8F2-B500-4F36-8807-8F6DB1965157}" sibTransId="{A18D9945-26BB-415E-90AA-E486430E4509}"/>
    <dgm:cxn modelId="{BC0FD4C1-FDAA-4062-86E9-1236FF8BBAF1}" type="presOf" srcId="{F8E6AA07-EBD8-4F18-87CF-F12B95B21452}" destId="{672F86CB-5DE0-4F36-9338-547CB705E9D9}" srcOrd="0" destOrd="0" presId="urn:microsoft.com/office/officeart/2005/8/layout/hList1"/>
    <dgm:cxn modelId="{301F0BC3-4C75-4451-A784-3E9574CC9C47}" srcId="{B909FF13-41D4-41B6-B21B-984C79E7BD79}" destId="{F8E6AA07-EBD8-4F18-87CF-F12B95B21452}" srcOrd="1" destOrd="0" parTransId="{4C322A25-901D-46D8-BFD7-1BB356B798B8}" sibTransId="{1B1D33BF-2583-4662-A758-541F78FCA836}"/>
    <dgm:cxn modelId="{410017F5-E63D-410B-9C0F-63455ED06037}" type="presOf" srcId="{B909FF13-41D4-41B6-B21B-984C79E7BD79}" destId="{072DBBE2-D87C-4FFB-8107-045D060A314B}" srcOrd="0" destOrd="0" presId="urn:microsoft.com/office/officeart/2005/8/layout/hList1"/>
    <dgm:cxn modelId="{B8B573BC-AA13-4785-88A4-78D5025FA438}" type="presParOf" srcId="{072DBBE2-D87C-4FFB-8107-045D060A314B}" destId="{BAA9203E-CD81-47D0-931D-D226297E2E01}" srcOrd="0" destOrd="0" presId="urn:microsoft.com/office/officeart/2005/8/layout/hList1"/>
    <dgm:cxn modelId="{458B6DC3-93A2-4F19-819E-57B0E29BA540}" type="presParOf" srcId="{BAA9203E-CD81-47D0-931D-D226297E2E01}" destId="{31913A74-DD18-4F27-AA64-8948D8B814B4}" srcOrd="0" destOrd="0" presId="urn:microsoft.com/office/officeart/2005/8/layout/hList1"/>
    <dgm:cxn modelId="{6449A4DA-5C19-45E4-A32D-70B912EC6305}" type="presParOf" srcId="{BAA9203E-CD81-47D0-931D-D226297E2E01}" destId="{DC3DF8F1-2C36-4AF2-A0E6-AC40B9ECFAB2}" srcOrd="1" destOrd="0" presId="urn:microsoft.com/office/officeart/2005/8/layout/hList1"/>
    <dgm:cxn modelId="{2FC97841-C19C-4699-9D02-939385E7519F}" type="presParOf" srcId="{072DBBE2-D87C-4FFB-8107-045D060A314B}" destId="{71668117-3BC3-482F-ADF0-8499355DAD36}" srcOrd="1" destOrd="0" presId="urn:microsoft.com/office/officeart/2005/8/layout/hList1"/>
    <dgm:cxn modelId="{95370A3C-B511-490B-BA80-49273C62ED22}" type="presParOf" srcId="{072DBBE2-D87C-4FFB-8107-045D060A314B}" destId="{BE6DBE28-B0A1-43A2-8964-FD068C9E5635}" srcOrd="2" destOrd="0" presId="urn:microsoft.com/office/officeart/2005/8/layout/hList1"/>
    <dgm:cxn modelId="{9243E693-110F-4498-8FAC-41C5DD53961F}" type="presParOf" srcId="{BE6DBE28-B0A1-43A2-8964-FD068C9E5635}" destId="{672F86CB-5DE0-4F36-9338-547CB705E9D9}" srcOrd="0" destOrd="0" presId="urn:microsoft.com/office/officeart/2005/8/layout/hList1"/>
    <dgm:cxn modelId="{FBCEEBCB-8983-4113-A7D0-20765B19AB5D}" type="presParOf" srcId="{BE6DBE28-B0A1-43A2-8964-FD068C9E5635}" destId="{FD3CBA15-77A0-4042-A79D-CD9D2323DA26}"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18F9335-916C-4478-9A00-4AB7EAD88251}"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852CD93-6992-458F-BD27-A214B8A8F5EA}">
      <dgm:prSet custT="1"/>
      <dgm:spPr/>
      <dgm:t>
        <a:bodyPr/>
        <a:lstStyle/>
        <a:p>
          <a:r>
            <a:rPr lang="en-US" sz="1800" dirty="0">
              <a:solidFill>
                <a:schemeClr val="accent6">
                  <a:lumMod val="25000"/>
                </a:schemeClr>
              </a:solidFill>
              <a:latin typeface="Garamond (Body)"/>
            </a:rPr>
            <a:t>For small to medium datasets with limited scaling needs: </a:t>
          </a:r>
          <a:r>
            <a:rPr lang="en-US" sz="1800" b="1" dirty="0">
              <a:solidFill>
                <a:schemeClr val="accent6">
                  <a:lumMod val="25000"/>
                </a:schemeClr>
              </a:solidFill>
              <a:latin typeface="Garamond (Body)"/>
            </a:rPr>
            <a:t>PostgreSQL</a:t>
          </a:r>
          <a:r>
            <a:rPr lang="en-US" sz="1800" dirty="0">
              <a:solidFill>
                <a:schemeClr val="accent6">
                  <a:lumMod val="25000"/>
                </a:schemeClr>
              </a:solidFill>
              <a:latin typeface="Garamond (Body)"/>
            </a:rPr>
            <a:t>. </a:t>
          </a:r>
          <a:r>
            <a:rPr lang="en-US" sz="1800" b="1" dirty="0">
              <a:solidFill>
                <a:schemeClr val="accent6">
                  <a:lumMod val="25000"/>
                </a:schemeClr>
              </a:solidFill>
              <a:latin typeface="Garamond (Body)"/>
            </a:rPr>
            <a:t>(W)</a:t>
          </a:r>
        </a:p>
      </dgm:t>
    </dgm:pt>
    <dgm:pt modelId="{9ED1B246-5335-44A4-886B-B7737723F283}" type="parTrans" cxnId="{DDD62D1D-A5A1-4CB5-9629-F112B5A8C65C}">
      <dgm:prSet/>
      <dgm:spPr/>
      <dgm:t>
        <a:bodyPr/>
        <a:lstStyle/>
        <a:p>
          <a:endParaRPr lang="en-US"/>
        </a:p>
      </dgm:t>
    </dgm:pt>
    <dgm:pt modelId="{A6D9671F-2197-473D-BD4A-91B811D6AB80}" type="sibTrans" cxnId="{DDD62D1D-A5A1-4CB5-9629-F112B5A8C65C}">
      <dgm:prSet/>
      <dgm:spPr/>
      <dgm:t>
        <a:bodyPr/>
        <a:lstStyle/>
        <a:p>
          <a:endParaRPr lang="en-US"/>
        </a:p>
      </dgm:t>
    </dgm:pt>
    <dgm:pt modelId="{9B37A8C7-0DF9-4B77-BD81-902C7A612FBF}">
      <dgm:prSet custT="1"/>
      <dgm:spPr/>
      <dgm:t>
        <a:bodyPr/>
        <a:lstStyle/>
        <a:p>
          <a:r>
            <a:rPr lang="en-US" sz="1800" dirty="0">
              <a:solidFill>
                <a:schemeClr val="accent6">
                  <a:lumMod val="25000"/>
                </a:schemeClr>
              </a:solidFill>
              <a:latin typeface="Garamond (Body)"/>
            </a:rPr>
            <a:t>For large, distributed, and highly scalable systems: </a:t>
          </a:r>
          <a:r>
            <a:rPr lang="en-US" sz="1800" b="1" dirty="0">
              <a:solidFill>
                <a:schemeClr val="accent6">
                  <a:lumMod val="25000"/>
                </a:schemeClr>
              </a:solidFill>
              <a:latin typeface="Garamond (Body)"/>
            </a:rPr>
            <a:t>MongoDB</a:t>
          </a:r>
          <a:r>
            <a:rPr lang="en-US" sz="1800" dirty="0">
              <a:solidFill>
                <a:schemeClr val="accent6">
                  <a:lumMod val="25000"/>
                </a:schemeClr>
              </a:solidFill>
              <a:latin typeface="Garamond (Body)"/>
            </a:rPr>
            <a:t>.</a:t>
          </a:r>
        </a:p>
      </dgm:t>
    </dgm:pt>
    <dgm:pt modelId="{0E657EFC-0C0E-49AE-8067-DAF737F6A786}" type="parTrans" cxnId="{04FF6CAD-1C15-4F01-B652-C96DE2AE1D69}">
      <dgm:prSet/>
      <dgm:spPr/>
      <dgm:t>
        <a:bodyPr/>
        <a:lstStyle/>
        <a:p>
          <a:endParaRPr lang="en-US"/>
        </a:p>
      </dgm:t>
    </dgm:pt>
    <dgm:pt modelId="{4598EB25-6942-418B-8DA9-4DB765BF4D30}" type="sibTrans" cxnId="{04FF6CAD-1C15-4F01-B652-C96DE2AE1D69}">
      <dgm:prSet/>
      <dgm:spPr/>
      <dgm:t>
        <a:bodyPr/>
        <a:lstStyle/>
        <a:p>
          <a:endParaRPr lang="en-US"/>
        </a:p>
      </dgm:t>
    </dgm:pt>
    <dgm:pt modelId="{0D15C27C-F9D7-4041-9D4D-B868E4A4EA61}" type="pres">
      <dgm:prSet presAssocID="{318F9335-916C-4478-9A00-4AB7EAD88251}" presName="root" presStyleCnt="0">
        <dgm:presLayoutVars>
          <dgm:dir/>
          <dgm:resizeHandles val="exact"/>
        </dgm:presLayoutVars>
      </dgm:prSet>
      <dgm:spPr/>
    </dgm:pt>
    <dgm:pt modelId="{F99EAFE9-87A0-482F-936B-56E63FF47EFD}" type="pres">
      <dgm:prSet presAssocID="{A852CD93-6992-458F-BD27-A214B8A8F5EA}" presName="compNode" presStyleCnt="0"/>
      <dgm:spPr/>
    </dgm:pt>
    <dgm:pt modelId="{5D0471E7-BE37-4BCC-B546-DF1B0851E4D0}" type="pres">
      <dgm:prSet presAssocID="{A852CD93-6992-458F-BD27-A214B8A8F5EA}" presName="iconRect" presStyleLbl="node1" presStyleIdx="0" presStyleCnt="2" custScaleX="76883" custScaleY="91513" custLinFactNeighborX="41297" custLinFactNeighborY="916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0800" dist="38100" dir="5400000" algn="t" rotWithShape="0">
            <a:schemeClr val="bg2">
              <a:lumMod val="60000"/>
              <a:lumOff val="40000"/>
              <a:alpha val="40000"/>
            </a:schemeClr>
          </a:outerShdw>
        </a:effectLst>
      </dgm:spPr>
      <dgm:extLst>
        <a:ext uri="{E40237B7-FDA0-4F09-8148-C483321AD2D9}">
          <dgm14:cNvPr xmlns:dgm14="http://schemas.microsoft.com/office/drawing/2010/diagram" id="0" name="" descr="Database"/>
        </a:ext>
      </dgm:extLst>
    </dgm:pt>
    <dgm:pt modelId="{4C3297AD-2E43-416C-AC00-E3945E8CDFF6}" type="pres">
      <dgm:prSet presAssocID="{A852CD93-6992-458F-BD27-A214B8A8F5EA}" presName="spaceRect" presStyleCnt="0"/>
      <dgm:spPr/>
    </dgm:pt>
    <dgm:pt modelId="{6BCBF2B3-4C3B-4675-B969-791D3DEFB363}" type="pres">
      <dgm:prSet presAssocID="{A852CD93-6992-458F-BD27-A214B8A8F5EA}" presName="textRect" presStyleLbl="revTx" presStyleIdx="0" presStyleCnt="2" custScaleX="79207" custScaleY="93644" custLinFactNeighborX="31213" custLinFactNeighborY="-20260">
        <dgm:presLayoutVars>
          <dgm:chMax val="1"/>
          <dgm:chPref val="1"/>
        </dgm:presLayoutVars>
      </dgm:prSet>
      <dgm:spPr/>
    </dgm:pt>
    <dgm:pt modelId="{EC920530-DD84-4D38-B4E5-9F693D6EF66D}" type="pres">
      <dgm:prSet presAssocID="{A6D9671F-2197-473D-BD4A-91B811D6AB80}" presName="sibTrans" presStyleCnt="0"/>
      <dgm:spPr/>
    </dgm:pt>
    <dgm:pt modelId="{8A490320-723A-41C4-8121-12758AF2DE96}" type="pres">
      <dgm:prSet presAssocID="{9B37A8C7-0DF9-4B77-BD81-902C7A612FBF}" presName="compNode" presStyleCnt="0"/>
      <dgm:spPr/>
    </dgm:pt>
    <dgm:pt modelId="{3342A857-E2F9-4C65-8285-1182DE11B792}" type="pres">
      <dgm:prSet presAssocID="{9B37A8C7-0DF9-4B77-BD81-902C7A612FBF}" presName="iconRect" presStyleLbl="node1" presStyleIdx="1" presStyleCnt="2" custLinFactNeighborX="-41157" custLinFactNeighborY="9799"/>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161F3D32-16F7-4732-B451-EE33C48E2667}" type="pres">
      <dgm:prSet presAssocID="{9B37A8C7-0DF9-4B77-BD81-902C7A612FBF}" presName="spaceRect" presStyleCnt="0"/>
      <dgm:spPr/>
    </dgm:pt>
    <dgm:pt modelId="{2A63753C-9617-48F7-91A6-E3859DBAB8AD}" type="pres">
      <dgm:prSet presAssocID="{9B37A8C7-0DF9-4B77-BD81-902C7A612FBF}" presName="textRect" presStyleLbl="revTx" presStyleIdx="1" presStyleCnt="2" custScaleX="82964" custLinFactNeighborX="-17747" custLinFactNeighborY="-21929">
        <dgm:presLayoutVars>
          <dgm:chMax val="1"/>
          <dgm:chPref val="1"/>
        </dgm:presLayoutVars>
      </dgm:prSet>
      <dgm:spPr/>
    </dgm:pt>
  </dgm:ptLst>
  <dgm:cxnLst>
    <dgm:cxn modelId="{DDD62D1D-A5A1-4CB5-9629-F112B5A8C65C}" srcId="{318F9335-916C-4478-9A00-4AB7EAD88251}" destId="{A852CD93-6992-458F-BD27-A214B8A8F5EA}" srcOrd="0" destOrd="0" parTransId="{9ED1B246-5335-44A4-886B-B7737723F283}" sibTransId="{A6D9671F-2197-473D-BD4A-91B811D6AB80}"/>
    <dgm:cxn modelId="{3D85677E-73DB-4182-AA27-DD3BB5ED55BB}" type="presOf" srcId="{318F9335-916C-4478-9A00-4AB7EAD88251}" destId="{0D15C27C-F9D7-4041-9D4D-B868E4A4EA61}" srcOrd="0" destOrd="0" presId="urn:microsoft.com/office/officeart/2018/2/layout/IconLabelList"/>
    <dgm:cxn modelId="{4A2C4B98-EB2E-4462-94A0-9B0231B9FF2A}" type="presOf" srcId="{9B37A8C7-0DF9-4B77-BD81-902C7A612FBF}" destId="{2A63753C-9617-48F7-91A6-E3859DBAB8AD}" srcOrd="0" destOrd="0" presId="urn:microsoft.com/office/officeart/2018/2/layout/IconLabelList"/>
    <dgm:cxn modelId="{04FF6CAD-1C15-4F01-B652-C96DE2AE1D69}" srcId="{318F9335-916C-4478-9A00-4AB7EAD88251}" destId="{9B37A8C7-0DF9-4B77-BD81-902C7A612FBF}" srcOrd="1" destOrd="0" parTransId="{0E657EFC-0C0E-49AE-8067-DAF737F6A786}" sibTransId="{4598EB25-6942-418B-8DA9-4DB765BF4D30}"/>
    <dgm:cxn modelId="{AD8E27CD-5E59-423B-ADC3-E977501F49D4}" type="presOf" srcId="{A852CD93-6992-458F-BD27-A214B8A8F5EA}" destId="{6BCBF2B3-4C3B-4675-B969-791D3DEFB363}" srcOrd="0" destOrd="0" presId="urn:microsoft.com/office/officeart/2018/2/layout/IconLabelList"/>
    <dgm:cxn modelId="{4DD3B04C-C2B2-4E98-8834-E629584115F2}" type="presParOf" srcId="{0D15C27C-F9D7-4041-9D4D-B868E4A4EA61}" destId="{F99EAFE9-87A0-482F-936B-56E63FF47EFD}" srcOrd="0" destOrd="0" presId="urn:microsoft.com/office/officeart/2018/2/layout/IconLabelList"/>
    <dgm:cxn modelId="{C2DFFBB5-60DF-49E9-9F96-8DCBBF85D805}" type="presParOf" srcId="{F99EAFE9-87A0-482F-936B-56E63FF47EFD}" destId="{5D0471E7-BE37-4BCC-B546-DF1B0851E4D0}" srcOrd="0" destOrd="0" presId="urn:microsoft.com/office/officeart/2018/2/layout/IconLabelList"/>
    <dgm:cxn modelId="{3A59EE49-5C0B-444D-8DB2-AFC5E86E6817}" type="presParOf" srcId="{F99EAFE9-87A0-482F-936B-56E63FF47EFD}" destId="{4C3297AD-2E43-416C-AC00-E3945E8CDFF6}" srcOrd="1" destOrd="0" presId="urn:microsoft.com/office/officeart/2018/2/layout/IconLabelList"/>
    <dgm:cxn modelId="{38A4FF3D-06C7-4DD0-A037-F732EF2EBAEE}" type="presParOf" srcId="{F99EAFE9-87A0-482F-936B-56E63FF47EFD}" destId="{6BCBF2B3-4C3B-4675-B969-791D3DEFB363}" srcOrd="2" destOrd="0" presId="urn:microsoft.com/office/officeart/2018/2/layout/IconLabelList"/>
    <dgm:cxn modelId="{A4A522BE-80EA-42E7-A6A5-5B079790E0CE}" type="presParOf" srcId="{0D15C27C-F9D7-4041-9D4D-B868E4A4EA61}" destId="{EC920530-DD84-4D38-B4E5-9F693D6EF66D}" srcOrd="1" destOrd="0" presId="urn:microsoft.com/office/officeart/2018/2/layout/IconLabelList"/>
    <dgm:cxn modelId="{396B6519-69D7-4218-93A9-807ECA4896B1}" type="presParOf" srcId="{0D15C27C-F9D7-4041-9D4D-B868E4A4EA61}" destId="{8A490320-723A-41C4-8121-12758AF2DE96}" srcOrd="2" destOrd="0" presId="urn:microsoft.com/office/officeart/2018/2/layout/IconLabelList"/>
    <dgm:cxn modelId="{6777F252-1869-4AA4-88BB-3A8EE59DD4A4}" type="presParOf" srcId="{8A490320-723A-41C4-8121-12758AF2DE96}" destId="{3342A857-E2F9-4C65-8285-1182DE11B792}" srcOrd="0" destOrd="0" presId="urn:microsoft.com/office/officeart/2018/2/layout/IconLabelList"/>
    <dgm:cxn modelId="{0E694777-BEE8-4AE9-B310-EC3EB1AD1D90}" type="presParOf" srcId="{8A490320-723A-41C4-8121-12758AF2DE96}" destId="{161F3D32-16F7-4732-B451-EE33C48E2667}" srcOrd="1" destOrd="0" presId="urn:microsoft.com/office/officeart/2018/2/layout/IconLabelList"/>
    <dgm:cxn modelId="{D48DD9FE-1E37-42E8-AFFC-155A8CCBD701}" type="presParOf" srcId="{8A490320-723A-41C4-8121-12758AF2DE96}" destId="{2A63753C-9617-48F7-91A6-E3859DBAB8AD}"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909FF13-41D4-41B6-B21B-984C79E7BD79}" type="doc">
      <dgm:prSet loTypeId="urn:microsoft.com/office/officeart/2005/8/layout/hList1" loCatId="list" qsTypeId="urn:microsoft.com/office/officeart/2005/8/quickstyle/simple2" qsCatId="simple" csTypeId="urn:microsoft.com/office/officeart/2005/8/colors/colorful2" csCatId="colorful" phldr="1"/>
      <dgm:spPr/>
      <dgm:t>
        <a:bodyPr/>
        <a:lstStyle/>
        <a:p>
          <a:endParaRPr lang="en-US"/>
        </a:p>
      </dgm:t>
    </dgm:pt>
    <dgm:pt modelId="{7783460C-0A24-4B46-B0F4-C5EC118D2D2A}">
      <dgm:prSet custT="1"/>
      <dgm:spPr/>
      <dgm:t>
        <a:bodyPr/>
        <a:lstStyle/>
        <a:p>
          <a:r>
            <a:rPr lang="en-US" sz="2000" b="1" dirty="0">
              <a:solidFill>
                <a:schemeClr val="accent6">
                  <a:lumMod val="25000"/>
                </a:schemeClr>
              </a:solidFill>
              <a:latin typeface="Lucida Sans" panose="020B0602030504020204" pitchFamily="34" charset="0"/>
            </a:rPr>
            <a:t>PostgreSQL:</a:t>
          </a:r>
          <a:endParaRPr lang="en-US" sz="2000" dirty="0">
            <a:solidFill>
              <a:schemeClr val="accent6">
                <a:lumMod val="25000"/>
              </a:schemeClr>
            </a:solidFill>
            <a:latin typeface="Lucida Sans" panose="020B0602030504020204" pitchFamily="34" charset="0"/>
          </a:endParaRPr>
        </a:p>
      </dgm:t>
    </dgm:pt>
    <dgm:pt modelId="{80AB01AD-4673-405F-A962-86C40DDE7F02}" type="parTrans" cxnId="{32D33CA1-694C-4315-A13E-89A38D38F70B}">
      <dgm:prSet/>
      <dgm:spPr/>
      <dgm:t>
        <a:bodyPr/>
        <a:lstStyle/>
        <a:p>
          <a:endParaRPr lang="en-US"/>
        </a:p>
      </dgm:t>
    </dgm:pt>
    <dgm:pt modelId="{E612EEE1-27F3-471C-845D-E36188505767}" type="sibTrans" cxnId="{32D33CA1-694C-4315-A13E-89A38D38F70B}">
      <dgm:prSet/>
      <dgm:spPr/>
      <dgm:t>
        <a:bodyPr/>
        <a:lstStyle/>
        <a:p>
          <a:endParaRPr lang="en-US"/>
        </a:p>
      </dgm:t>
    </dgm:pt>
    <dgm:pt modelId="{ED4B4939-90E2-4EB3-856C-630540CB5A81}">
      <dgm:prSet custT="1"/>
      <dgm:spPr/>
      <dgm:t>
        <a:bodyPr/>
        <a:lstStyle/>
        <a:p>
          <a:pPr>
            <a:lnSpc>
              <a:spcPct val="100000"/>
            </a:lnSpc>
            <a:buClr>
              <a:schemeClr val="bg2"/>
            </a:buClr>
            <a:buFont typeface="Courier New" panose="02070309020205020404" pitchFamily="49" charset="0"/>
            <a:buChar char="o"/>
          </a:pPr>
          <a:r>
            <a:rPr lang="en-US" sz="1800" dirty="0">
              <a:solidFill>
                <a:schemeClr val="accent6">
                  <a:lumMod val="25000"/>
                </a:schemeClr>
              </a:solidFill>
              <a:latin typeface="Garamond (Body)"/>
            </a:rPr>
            <a:t>Requires a predefined schema, which enforces data integrity.</a:t>
          </a:r>
        </a:p>
      </dgm:t>
    </dgm:pt>
    <dgm:pt modelId="{5CACA3B7-28AE-4139-9F23-13DAF7E5EF8E}" type="parTrans" cxnId="{33DF3C3F-180A-4249-B213-9110CE4C6842}">
      <dgm:prSet/>
      <dgm:spPr/>
      <dgm:t>
        <a:bodyPr/>
        <a:lstStyle/>
        <a:p>
          <a:endParaRPr lang="en-US"/>
        </a:p>
      </dgm:t>
    </dgm:pt>
    <dgm:pt modelId="{F0EEE6B9-1462-41B3-8B4C-3079CAEF085E}" type="sibTrans" cxnId="{33DF3C3F-180A-4249-B213-9110CE4C6842}">
      <dgm:prSet/>
      <dgm:spPr/>
      <dgm:t>
        <a:bodyPr/>
        <a:lstStyle/>
        <a:p>
          <a:endParaRPr lang="en-US"/>
        </a:p>
      </dgm:t>
    </dgm:pt>
    <dgm:pt modelId="{F8E6AA07-EBD8-4F18-87CF-F12B95B21452}">
      <dgm:prSet custT="1"/>
      <dgm:spPr/>
      <dgm:t>
        <a:bodyPr/>
        <a:lstStyle/>
        <a:p>
          <a:r>
            <a:rPr lang="en-US" sz="2000" b="1" dirty="0">
              <a:solidFill>
                <a:srgbClr val="BEB296"/>
              </a:solidFill>
              <a:latin typeface="Lucida Sans" panose="020B0602030504020204" pitchFamily="34" charset="0"/>
            </a:rPr>
            <a:t>MongoDB:</a:t>
          </a:r>
          <a:endParaRPr lang="en-US" sz="2000" dirty="0">
            <a:solidFill>
              <a:srgbClr val="BEB296"/>
            </a:solidFill>
            <a:latin typeface="Lucida Sans" panose="020B0602030504020204" pitchFamily="34" charset="0"/>
          </a:endParaRPr>
        </a:p>
      </dgm:t>
    </dgm:pt>
    <dgm:pt modelId="{4C322A25-901D-46D8-BFD7-1BB356B798B8}" type="parTrans" cxnId="{301F0BC3-4C75-4451-A784-3E9574CC9C47}">
      <dgm:prSet/>
      <dgm:spPr/>
      <dgm:t>
        <a:bodyPr/>
        <a:lstStyle/>
        <a:p>
          <a:endParaRPr lang="en-US"/>
        </a:p>
      </dgm:t>
    </dgm:pt>
    <dgm:pt modelId="{1B1D33BF-2583-4662-A758-541F78FCA836}" type="sibTrans" cxnId="{301F0BC3-4C75-4451-A784-3E9574CC9C47}">
      <dgm:prSet/>
      <dgm:spPr/>
      <dgm:t>
        <a:bodyPr/>
        <a:lstStyle/>
        <a:p>
          <a:endParaRPr lang="en-US"/>
        </a:p>
      </dgm:t>
    </dgm:pt>
    <dgm:pt modelId="{F8DC3DA9-4654-4753-AA02-BF1D5E9BC4E9}">
      <dgm:prSet custT="1"/>
      <dgm:spPr/>
      <dgm:t>
        <a:bodyPr/>
        <a:lstStyle/>
        <a:p>
          <a:pPr>
            <a:buFont typeface="Courier New" panose="02070309020205020404" pitchFamily="49" charset="0"/>
            <a:buChar char="o"/>
          </a:pPr>
          <a:r>
            <a:rPr lang="en-US" sz="1800" dirty="0">
              <a:solidFill>
                <a:schemeClr val="accent6">
                  <a:lumMod val="25000"/>
                </a:schemeClr>
              </a:solidFill>
              <a:latin typeface="Garamond (Body)"/>
            </a:rPr>
            <a:t>Schema-less design allows flexibility in handling dynamic and unstructured data.</a:t>
          </a:r>
        </a:p>
      </dgm:t>
    </dgm:pt>
    <dgm:pt modelId="{BEACE9A8-2C9B-415A-8CD8-AD418A37FBFE}" type="parTrans" cxnId="{39C8A488-BAD4-42C5-8567-5768F93B7FE0}">
      <dgm:prSet/>
      <dgm:spPr/>
      <dgm:t>
        <a:bodyPr/>
        <a:lstStyle/>
        <a:p>
          <a:endParaRPr lang="en-US"/>
        </a:p>
      </dgm:t>
    </dgm:pt>
    <dgm:pt modelId="{8824BA2B-741E-4855-8984-3EB4D79818BF}" type="sibTrans" cxnId="{39C8A488-BAD4-42C5-8567-5768F93B7FE0}">
      <dgm:prSet/>
      <dgm:spPr/>
      <dgm:t>
        <a:bodyPr/>
        <a:lstStyle/>
        <a:p>
          <a:endParaRPr lang="en-US"/>
        </a:p>
      </dgm:t>
    </dgm:pt>
    <dgm:pt modelId="{94764B9A-A81B-4892-87C5-8F4A52E26FF1}">
      <dgm:prSet custT="1"/>
      <dgm:spPr/>
      <dgm:t>
        <a:bodyPr/>
        <a:lstStyle/>
        <a:p>
          <a:pPr>
            <a:lnSpc>
              <a:spcPct val="100000"/>
            </a:lnSpc>
            <a:buClr>
              <a:schemeClr val="bg2"/>
            </a:buClr>
            <a:buFont typeface="Courier New" panose="02070309020205020404" pitchFamily="49" charset="0"/>
            <a:buChar char="o"/>
          </a:pPr>
          <a:r>
            <a:rPr lang="en-US" sz="1800" dirty="0">
              <a:solidFill>
                <a:schemeClr val="accent6">
                  <a:lumMod val="25000"/>
                </a:schemeClr>
              </a:solidFill>
              <a:latin typeface="Garamond (Body)"/>
            </a:rPr>
            <a:t>Less flexible if data structures frequently change.</a:t>
          </a:r>
        </a:p>
      </dgm:t>
    </dgm:pt>
    <dgm:pt modelId="{54FF96DD-85C7-4326-B1FA-F148C9CE86FC}" type="parTrans" cxnId="{640E7D67-DFE0-45AC-A0D1-0CC7D44B9261}">
      <dgm:prSet/>
      <dgm:spPr/>
      <dgm:t>
        <a:bodyPr/>
        <a:lstStyle/>
        <a:p>
          <a:endParaRPr lang="en-IN"/>
        </a:p>
      </dgm:t>
    </dgm:pt>
    <dgm:pt modelId="{D6B2D311-6E40-4814-9A9B-5C114ED0BA9A}" type="sibTrans" cxnId="{640E7D67-DFE0-45AC-A0D1-0CC7D44B9261}">
      <dgm:prSet/>
      <dgm:spPr/>
      <dgm:t>
        <a:bodyPr/>
        <a:lstStyle/>
        <a:p>
          <a:endParaRPr lang="en-IN"/>
        </a:p>
      </dgm:t>
    </dgm:pt>
    <dgm:pt modelId="{A28C37F2-FDD0-4DFC-98DE-B37E077FAC86}">
      <dgm:prSet custT="1"/>
      <dgm:spPr/>
      <dgm:t>
        <a:bodyPr/>
        <a:lstStyle/>
        <a:p>
          <a:pPr>
            <a:buFont typeface="Courier New" panose="02070309020205020404" pitchFamily="49" charset="0"/>
            <a:buChar char="o"/>
          </a:pPr>
          <a:r>
            <a:rPr lang="en-US" sz="1800" dirty="0">
              <a:solidFill>
                <a:schemeClr val="accent6">
                  <a:lumMod val="25000"/>
                </a:schemeClr>
              </a:solidFill>
              <a:latin typeface="Garamond (Body)"/>
            </a:rPr>
            <a:t>Ideal for scenarios like storing user reviews with varying fields or nested data</a:t>
          </a:r>
        </a:p>
      </dgm:t>
    </dgm:pt>
    <dgm:pt modelId="{36EE73DD-0545-4CA3-9E26-3530AC93E75A}" type="parTrans" cxnId="{5354203A-3577-4A19-B443-C5A364FA98CF}">
      <dgm:prSet/>
      <dgm:spPr/>
      <dgm:t>
        <a:bodyPr/>
        <a:lstStyle/>
        <a:p>
          <a:endParaRPr lang="en-IN"/>
        </a:p>
      </dgm:t>
    </dgm:pt>
    <dgm:pt modelId="{D19AC3AA-0C71-43CD-9650-AC956BE72C8D}" type="sibTrans" cxnId="{5354203A-3577-4A19-B443-C5A364FA98CF}">
      <dgm:prSet/>
      <dgm:spPr/>
      <dgm:t>
        <a:bodyPr/>
        <a:lstStyle/>
        <a:p>
          <a:endParaRPr lang="en-IN"/>
        </a:p>
      </dgm:t>
    </dgm:pt>
    <dgm:pt modelId="{072DBBE2-D87C-4FFB-8107-045D060A314B}" type="pres">
      <dgm:prSet presAssocID="{B909FF13-41D4-41B6-B21B-984C79E7BD79}" presName="Name0" presStyleCnt="0">
        <dgm:presLayoutVars>
          <dgm:dir/>
          <dgm:animLvl val="lvl"/>
          <dgm:resizeHandles val="exact"/>
        </dgm:presLayoutVars>
      </dgm:prSet>
      <dgm:spPr/>
    </dgm:pt>
    <dgm:pt modelId="{BAA9203E-CD81-47D0-931D-D226297E2E01}" type="pres">
      <dgm:prSet presAssocID="{7783460C-0A24-4B46-B0F4-C5EC118D2D2A}" presName="composite" presStyleCnt="0"/>
      <dgm:spPr/>
    </dgm:pt>
    <dgm:pt modelId="{31913A74-DD18-4F27-AA64-8948D8B814B4}" type="pres">
      <dgm:prSet presAssocID="{7783460C-0A24-4B46-B0F4-C5EC118D2D2A}" presName="parTx" presStyleLbl="alignNode1" presStyleIdx="0" presStyleCnt="2" custScaleX="100489" custScaleY="84253" custLinFactNeighborX="-645" custLinFactNeighborY="-3485">
        <dgm:presLayoutVars>
          <dgm:chMax val="0"/>
          <dgm:chPref val="0"/>
          <dgm:bulletEnabled val="1"/>
        </dgm:presLayoutVars>
      </dgm:prSet>
      <dgm:spPr/>
    </dgm:pt>
    <dgm:pt modelId="{DC3DF8F1-2C36-4AF2-A0E6-AC40B9ECFAB2}" type="pres">
      <dgm:prSet presAssocID="{7783460C-0A24-4B46-B0F4-C5EC118D2D2A}" presName="desTx" presStyleLbl="alignAccFollowNode1" presStyleIdx="0" presStyleCnt="2" custScaleX="98466">
        <dgm:presLayoutVars>
          <dgm:bulletEnabled val="1"/>
        </dgm:presLayoutVars>
      </dgm:prSet>
      <dgm:spPr/>
    </dgm:pt>
    <dgm:pt modelId="{71668117-3BC3-482F-ADF0-8499355DAD36}" type="pres">
      <dgm:prSet presAssocID="{E612EEE1-27F3-471C-845D-E36188505767}" presName="space" presStyleCnt="0"/>
      <dgm:spPr/>
    </dgm:pt>
    <dgm:pt modelId="{BE6DBE28-B0A1-43A2-8964-FD068C9E5635}" type="pres">
      <dgm:prSet presAssocID="{F8E6AA07-EBD8-4F18-87CF-F12B95B21452}" presName="composite" presStyleCnt="0"/>
      <dgm:spPr/>
    </dgm:pt>
    <dgm:pt modelId="{672F86CB-5DE0-4F36-9338-547CB705E9D9}" type="pres">
      <dgm:prSet presAssocID="{F8E6AA07-EBD8-4F18-87CF-F12B95B21452}" presName="parTx" presStyleLbl="alignNode1" presStyleIdx="1" presStyleCnt="2" custScaleX="102369" custScaleY="84322" custLinFactNeighborX="-6706" custLinFactNeighborY="-2940">
        <dgm:presLayoutVars>
          <dgm:chMax val="0"/>
          <dgm:chPref val="0"/>
          <dgm:bulletEnabled val="1"/>
        </dgm:presLayoutVars>
      </dgm:prSet>
      <dgm:spPr/>
    </dgm:pt>
    <dgm:pt modelId="{FD3CBA15-77A0-4042-A79D-CD9D2323DA26}" type="pres">
      <dgm:prSet presAssocID="{F8E6AA07-EBD8-4F18-87CF-F12B95B21452}" presName="desTx" presStyleLbl="alignAccFollowNode1" presStyleIdx="1" presStyleCnt="2" custLinFactNeighborX="-6312" custLinFactNeighborY="-259">
        <dgm:presLayoutVars>
          <dgm:bulletEnabled val="1"/>
        </dgm:presLayoutVars>
      </dgm:prSet>
      <dgm:spPr/>
    </dgm:pt>
  </dgm:ptLst>
  <dgm:cxnLst>
    <dgm:cxn modelId="{4E80E700-9D4B-47BB-B810-A264D2222401}" type="presOf" srcId="{7783460C-0A24-4B46-B0F4-C5EC118D2D2A}" destId="{31913A74-DD18-4F27-AA64-8948D8B814B4}" srcOrd="0" destOrd="0" presId="urn:microsoft.com/office/officeart/2005/8/layout/hList1"/>
    <dgm:cxn modelId="{5354203A-3577-4A19-B443-C5A364FA98CF}" srcId="{F8E6AA07-EBD8-4F18-87CF-F12B95B21452}" destId="{A28C37F2-FDD0-4DFC-98DE-B37E077FAC86}" srcOrd="1" destOrd="0" parTransId="{36EE73DD-0545-4CA3-9E26-3530AC93E75A}" sibTransId="{D19AC3AA-0C71-43CD-9650-AC956BE72C8D}"/>
    <dgm:cxn modelId="{33DF3C3F-180A-4249-B213-9110CE4C6842}" srcId="{7783460C-0A24-4B46-B0F4-C5EC118D2D2A}" destId="{ED4B4939-90E2-4EB3-856C-630540CB5A81}" srcOrd="0" destOrd="0" parTransId="{5CACA3B7-28AE-4139-9F23-13DAF7E5EF8E}" sibTransId="{F0EEE6B9-1462-41B3-8B4C-3079CAEF085E}"/>
    <dgm:cxn modelId="{E107B966-A132-4DDD-AB17-7CC1BD14907A}" type="presOf" srcId="{A28C37F2-FDD0-4DFC-98DE-B37E077FAC86}" destId="{FD3CBA15-77A0-4042-A79D-CD9D2323DA26}" srcOrd="0" destOrd="1" presId="urn:microsoft.com/office/officeart/2005/8/layout/hList1"/>
    <dgm:cxn modelId="{640E7D67-DFE0-45AC-A0D1-0CC7D44B9261}" srcId="{7783460C-0A24-4B46-B0F4-C5EC118D2D2A}" destId="{94764B9A-A81B-4892-87C5-8F4A52E26FF1}" srcOrd="1" destOrd="0" parTransId="{54FF96DD-85C7-4326-B1FA-F148C9CE86FC}" sibTransId="{D6B2D311-6E40-4814-9A9B-5C114ED0BA9A}"/>
    <dgm:cxn modelId="{39C8A488-BAD4-42C5-8567-5768F93B7FE0}" srcId="{F8E6AA07-EBD8-4F18-87CF-F12B95B21452}" destId="{F8DC3DA9-4654-4753-AA02-BF1D5E9BC4E9}" srcOrd="0" destOrd="0" parTransId="{BEACE9A8-2C9B-415A-8CD8-AD418A37FBFE}" sibTransId="{8824BA2B-741E-4855-8984-3EB4D79818BF}"/>
    <dgm:cxn modelId="{150B978B-9309-42DD-AA81-35871C04AD03}" type="presOf" srcId="{ED4B4939-90E2-4EB3-856C-630540CB5A81}" destId="{DC3DF8F1-2C36-4AF2-A0E6-AC40B9ECFAB2}" srcOrd="0" destOrd="0" presId="urn:microsoft.com/office/officeart/2005/8/layout/hList1"/>
    <dgm:cxn modelId="{32D33CA1-694C-4315-A13E-89A38D38F70B}" srcId="{B909FF13-41D4-41B6-B21B-984C79E7BD79}" destId="{7783460C-0A24-4B46-B0F4-C5EC118D2D2A}" srcOrd="0" destOrd="0" parTransId="{80AB01AD-4673-405F-A962-86C40DDE7F02}" sibTransId="{E612EEE1-27F3-471C-845D-E36188505767}"/>
    <dgm:cxn modelId="{EA5D4EA9-A3C6-4E54-B4AE-B388EA640934}" type="presOf" srcId="{F8DC3DA9-4654-4753-AA02-BF1D5E9BC4E9}" destId="{FD3CBA15-77A0-4042-A79D-CD9D2323DA26}" srcOrd="0" destOrd="0" presId="urn:microsoft.com/office/officeart/2005/8/layout/hList1"/>
    <dgm:cxn modelId="{EDF145AA-538C-4878-BA36-A5F523BFEA9D}" type="presOf" srcId="{94764B9A-A81B-4892-87C5-8F4A52E26FF1}" destId="{DC3DF8F1-2C36-4AF2-A0E6-AC40B9ECFAB2}" srcOrd="0" destOrd="1" presId="urn:microsoft.com/office/officeart/2005/8/layout/hList1"/>
    <dgm:cxn modelId="{BC0FD4C1-FDAA-4062-86E9-1236FF8BBAF1}" type="presOf" srcId="{F8E6AA07-EBD8-4F18-87CF-F12B95B21452}" destId="{672F86CB-5DE0-4F36-9338-547CB705E9D9}" srcOrd="0" destOrd="0" presId="urn:microsoft.com/office/officeart/2005/8/layout/hList1"/>
    <dgm:cxn modelId="{301F0BC3-4C75-4451-A784-3E9574CC9C47}" srcId="{B909FF13-41D4-41B6-B21B-984C79E7BD79}" destId="{F8E6AA07-EBD8-4F18-87CF-F12B95B21452}" srcOrd="1" destOrd="0" parTransId="{4C322A25-901D-46D8-BFD7-1BB356B798B8}" sibTransId="{1B1D33BF-2583-4662-A758-541F78FCA836}"/>
    <dgm:cxn modelId="{410017F5-E63D-410B-9C0F-63455ED06037}" type="presOf" srcId="{B909FF13-41D4-41B6-B21B-984C79E7BD79}" destId="{072DBBE2-D87C-4FFB-8107-045D060A314B}" srcOrd="0" destOrd="0" presId="urn:microsoft.com/office/officeart/2005/8/layout/hList1"/>
    <dgm:cxn modelId="{B8B573BC-AA13-4785-88A4-78D5025FA438}" type="presParOf" srcId="{072DBBE2-D87C-4FFB-8107-045D060A314B}" destId="{BAA9203E-CD81-47D0-931D-D226297E2E01}" srcOrd="0" destOrd="0" presId="urn:microsoft.com/office/officeart/2005/8/layout/hList1"/>
    <dgm:cxn modelId="{458B6DC3-93A2-4F19-819E-57B0E29BA540}" type="presParOf" srcId="{BAA9203E-CD81-47D0-931D-D226297E2E01}" destId="{31913A74-DD18-4F27-AA64-8948D8B814B4}" srcOrd="0" destOrd="0" presId="urn:microsoft.com/office/officeart/2005/8/layout/hList1"/>
    <dgm:cxn modelId="{6449A4DA-5C19-45E4-A32D-70B912EC6305}" type="presParOf" srcId="{BAA9203E-CD81-47D0-931D-D226297E2E01}" destId="{DC3DF8F1-2C36-4AF2-A0E6-AC40B9ECFAB2}" srcOrd="1" destOrd="0" presId="urn:microsoft.com/office/officeart/2005/8/layout/hList1"/>
    <dgm:cxn modelId="{2FC97841-C19C-4699-9D02-939385E7519F}" type="presParOf" srcId="{072DBBE2-D87C-4FFB-8107-045D060A314B}" destId="{71668117-3BC3-482F-ADF0-8499355DAD36}" srcOrd="1" destOrd="0" presId="urn:microsoft.com/office/officeart/2005/8/layout/hList1"/>
    <dgm:cxn modelId="{95370A3C-B511-490B-BA80-49273C62ED22}" type="presParOf" srcId="{072DBBE2-D87C-4FFB-8107-045D060A314B}" destId="{BE6DBE28-B0A1-43A2-8964-FD068C9E5635}" srcOrd="2" destOrd="0" presId="urn:microsoft.com/office/officeart/2005/8/layout/hList1"/>
    <dgm:cxn modelId="{9243E693-110F-4498-8FAC-41C5DD53961F}" type="presParOf" srcId="{BE6DBE28-B0A1-43A2-8964-FD068C9E5635}" destId="{672F86CB-5DE0-4F36-9338-547CB705E9D9}" srcOrd="0" destOrd="0" presId="urn:microsoft.com/office/officeart/2005/8/layout/hList1"/>
    <dgm:cxn modelId="{FBCEEBCB-8983-4113-A7D0-20765B19AB5D}" type="presParOf" srcId="{BE6DBE28-B0A1-43A2-8964-FD068C9E5635}" destId="{FD3CBA15-77A0-4042-A79D-CD9D2323DA26}"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18F9335-916C-4478-9A00-4AB7EAD88251}"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9B37A8C7-0DF9-4B77-BD81-902C7A612FBF}">
      <dgm:prSet custT="1"/>
      <dgm:spPr/>
      <dgm:t>
        <a:bodyPr/>
        <a:lstStyle/>
        <a:p>
          <a:pPr>
            <a:lnSpc>
              <a:spcPct val="100000"/>
            </a:lnSpc>
          </a:pPr>
          <a:r>
            <a:rPr lang="en-US" sz="2400" dirty="0">
              <a:solidFill>
                <a:schemeClr val="accent6">
                  <a:lumMod val="25000"/>
                </a:schemeClr>
              </a:solidFill>
              <a:latin typeface="Garamond (Body)"/>
            </a:rPr>
            <a:t>MongoDB for schema flexibility</a:t>
          </a:r>
        </a:p>
        <a:p>
          <a:pPr>
            <a:lnSpc>
              <a:spcPct val="100000"/>
            </a:lnSpc>
          </a:pPr>
          <a:r>
            <a:rPr lang="en-US" sz="2400" dirty="0">
              <a:solidFill>
                <a:schemeClr val="accent6">
                  <a:lumMod val="25000"/>
                </a:schemeClr>
              </a:solidFill>
              <a:latin typeface="Garamond (Body)"/>
            </a:rPr>
            <a:t>and handling diverse data</a:t>
          </a:r>
        </a:p>
        <a:p>
          <a:pPr>
            <a:lnSpc>
              <a:spcPct val="100000"/>
            </a:lnSpc>
          </a:pPr>
          <a:r>
            <a:rPr lang="en-US" sz="2400" dirty="0">
              <a:solidFill>
                <a:schemeClr val="accent6">
                  <a:lumMod val="25000"/>
                </a:schemeClr>
              </a:solidFill>
              <a:latin typeface="Garamond (Body)"/>
            </a:rPr>
            <a:t>formats.</a:t>
          </a:r>
        </a:p>
      </dgm:t>
    </dgm:pt>
    <dgm:pt modelId="{0E657EFC-0C0E-49AE-8067-DAF737F6A786}" type="parTrans" cxnId="{04FF6CAD-1C15-4F01-B652-C96DE2AE1D69}">
      <dgm:prSet/>
      <dgm:spPr/>
      <dgm:t>
        <a:bodyPr/>
        <a:lstStyle/>
        <a:p>
          <a:endParaRPr lang="en-US"/>
        </a:p>
      </dgm:t>
    </dgm:pt>
    <dgm:pt modelId="{4598EB25-6942-418B-8DA9-4DB765BF4D30}" type="sibTrans" cxnId="{04FF6CAD-1C15-4F01-B652-C96DE2AE1D69}">
      <dgm:prSet/>
      <dgm:spPr/>
      <dgm:t>
        <a:bodyPr/>
        <a:lstStyle/>
        <a:p>
          <a:endParaRPr lang="en-US"/>
        </a:p>
      </dgm:t>
    </dgm:pt>
    <dgm:pt modelId="{0D15C27C-F9D7-4041-9D4D-B868E4A4EA61}" type="pres">
      <dgm:prSet presAssocID="{318F9335-916C-4478-9A00-4AB7EAD88251}" presName="root" presStyleCnt="0">
        <dgm:presLayoutVars>
          <dgm:dir/>
          <dgm:resizeHandles val="exact"/>
        </dgm:presLayoutVars>
      </dgm:prSet>
      <dgm:spPr/>
    </dgm:pt>
    <dgm:pt modelId="{8A490320-723A-41C4-8121-12758AF2DE96}" type="pres">
      <dgm:prSet presAssocID="{9B37A8C7-0DF9-4B77-BD81-902C7A612FBF}" presName="compNode" presStyleCnt="0"/>
      <dgm:spPr/>
    </dgm:pt>
    <dgm:pt modelId="{3342A857-E2F9-4C65-8285-1182DE11B792}" type="pres">
      <dgm:prSet presAssocID="{9B37A8C7-0DF9-4B77-BD81-902C7A612FBF}" presName="iconRect" presStyleLbl="node1" presStyleIdx="0" presStyleCnt="1" custLinFactNeighborX="-25512" custLinFactNeighborY="14740"/>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161F3D32-16F7-4732-B451-EE33C48E2667}" type="pres">
      <dgm:prSet presAssocID="{9B37A8C7-0DF9-4B77-BD81-902C7A612FBF}" presName="spaceRect" presStyleCnt="0"/>
      <dgm:spPr/>
    </dgm:pt>
    <dgm:pt modelId="{2A63753C-9617-48F7-91A6-E3859DBAB8AD}" type="pres">
      <dgm:prSet presAssocID="{9B37A8C7-0DF9-4B77-BD81-902C7A612FBF}" presName="textRect" presStyleLbl="revTx" presStyleIdx="0" presStyleCnt="1" custScaleX="127813" custScaleY="129361" custLinFactNeighborX="-10835" custLinFactNeighborY="-7583">
        <dgm:presLayoutVars>
          <dgm:chMax val="1"/>
          <dgm:chPref val="1"/>
        </dgm:presLayoutVars>
      </dgm:prSet>
      <dgm:spPr/>
    </dgm:pt>
  </dgm:ptLst>
  <dgm:cxnLst>
    <dgm:cxn modelId="{3D85677E-73DB-4182-AA27-DD3BB5ED55BB}" type="presOf" srcId="{318F9335-916C-4478-9A00-4AB7EAD88251}" destId="{0D15C27C-F9D7-4041-9D4D-B868E4A4EA61}" srcOrd="0" destOrd="0" presId="urn:microsoft.com/office/officeart/2018/2/layout/IconLabelList"/>
    <dgm:cxn modelId="{4A2C4B98-EB2E-4462-94A0-9B0231B9FF2A}" type="presOf" srcId="{9B37A8C7-0DF9-4B77-BD81-902C7A612FBF}" destId="{2A63753C-9617-48F7-91A6-E3859DBAB8AD}" srcOrd="0" destOrd="0" presId="urn:microsoft.com/office/officeart/2018/2/layout/IconLabelList"/>
    <dgm:cxn modelId="{04FF6CAD-1C15-4F01-B652-C96DE2AE1D69}" srcId="{318F9335-916C-4478-9A00-4AB7EAD88251}" destId="{9B37A8C7-0DF9-4B77-BD81-902C7A612FBF}" srcOrd="0" destOrd="0" parTransId="{0E657EFC-0C0E-49AE-8067-DAF737F6A786}" sibTransId="{4598EB25-6942-418B-8DA9-4DB765BF4D30}"/>
    <dgm:cxn modelId="{396B6519-69D7-4218-93A9-807ECA4896B1}" type="presParOf" srcId="{0D15C27C-F9D7-4041-9D4D-B868E4A4EA61}" destId="{8A490320-723A-41C4-8121-12758AF2DE96}" srcOrd="0" destOrd="0" presId="urn:microsoft.com/office/officeart/2018/2/layout/IconLabelList"/>
    <dgm:cxn modelId="{6777F252-1869-4AA4-88BB-3A8EE59DD4A4}" type="presParOf" srcId="{8A490320-723A-41C4-8121-12758AF2DE96}" destId="{3342A857-E2F9-4C65-8285-1182DE11B792}" srcOrd="0" destOrd="0" presId="urn:microsoft.com/office/officeart/2018/2/layout/IconLabelList"/>
    <dgm:cxn modelId="{0E694777-BEE8-4AE9-B310-EC3EB1AD1D90}" type="presParOf" srcId="{8A490320-723A-41C4-8121-12758AF2DE96}" destId="{161F3D32-16F7-4732-B451-EE33C48E2667}" srcOrd="1" destOrd="0" presId="urn:microsoft.com/office/officeart/2018/2/layout/IconLabelList"/>
    <dgm:cxn modelId="{D48DD9FE-1E37-42E8-AFFC-155A8CCBD701}" type="presParOf" srcId="{8A490320-723A-41C4-8121-12758AF2DE96}" destId="{2A63753C-9617-48F7-91A6-E3859DBAB8AD}"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909FF13-41D4-41B6-B21B-984C79E7BD79}" type="doc">
      <dgm:prSet loTypeId="urn:microsoft.com/office/officeart/2005/8/layout/hList1" loCatId="list" qsTypeId="urn:microsoft.com/office/officeart/2005/8/quickstyle/simple2" qsCatId="simple" csTypeId="urn:microsoft.com/office/officeart/2005/8/colors/colorful2" csCatId="colorful" phldr="1"/>
      <dgm:spPr/>
      <dgm:t>
        <a:bodyPr/>
        <a:lstStyle/>
        <a:p>
          <a:endParaRPr lang="en-US"/>
        </a:p>
      </dgm:t>
    </dgm:pt>
    <dgm:pt modelId="{7783460C-0A24-4B46-B0F4-C5EC118D2D2A}">
      <dgm:prSet custT="1"/>
      <dgm:spPr/>
      <dgm:t>
        <a:bodyPr/>
        <a:lstStyle/>
        <a:p>
          <a:r>
            <a:rPr lang="en-US" sz="2000" b="1" dirty="0">
              <a:solidFill>
                <a:schemeClr val="accent6">
                  <a:lumMod val="25000"/>
                </a:schemeClr>
              </a:solidFill>
              <a:latin typeface="Lucida Sans" panose="020B0602030504020204" pitchFamily="34" charset="0"/>
            </a:rPr>
            <a:t>PostgreSQL:</a:t>
          </a:r>
          <a:endParaRPr lang="en-US" sz="2000" dirty="0">
            <a:solidFill>
              <a:schemeClr val="accent6">
                <a:lumMod val="25000"/>
              </a:schemeClr>
            </a:solidFill>
            <a:latin typeface="Lucida Sans" panose="020B0602030504020204" pitchFamily="34" charset="0"/>
          </a:endParaRPr>
        </a:p>
      </dgm:t>
    </dgm:pt>
    <dgm:pt modelId="{80AB01AD-4673-405F-A962-86C40DDE7F02}" type="parTrans" cxnId="{32D33CA1-694C-4315-A13E-89A38D38F70B}">
      <dgm:prSet/>
      <dgm:spPr/>
      <dgm:t>
        <a:bodyPr/>
        <a:lstStyle/>
        <a:p>
          <a:endParaRPr lang="en-US"/>
        </a:p>
      </dgm:t>
    </dgm:pt>
    <dgm:pt modelId="{E612EEE1-27F3-471C-845D-E36188505767}" type="sibTrans" cxnId="{32D33CA1-694C-4315-A13E-89A38D38F70B}">
      <dgm:prSet/>
      <dgm:spPr/>
      <dgm:t>
        <a:bodyPr/>
        <a:lstStyle/>
        <a:p>
          <a:endParaRPr lang="en-US"/>
        </a:p>
      </dgm:t>
    </dgm:pt>
    <dgm:pt modelId="{ED4B4939-90E2-4EB3-856C-630540CB5A81}">
      <dgm:prSet custT="1"/>
      <dgm:spPr/>
      <dgm:t>
        <a:bodyPr/>
        <a:lstStyle/>
        <a:p>
          <a:pPr>
            <a:lnSpc>
              <a:spcPct val="100000"/>
            </a:lnSpc>
            <a:buClr>
              <a:schemeClr val="bg2"/>
            </a:buClr>
            <a:buFont typeface="Courier New" panose="02070309020205020404" pitchFamily="49" charset="0"/>
            <a:buChar char="o"/>
          </a:pPr>
          <a:r>
            <a:rPr lang="en-US" sz="2000" dirty="0">
              <a:solidFill>
                <a:schemeClr val="accent6">
                  <a:lumMod val="25000"/>
                </a:schemeClr>
              </a:solidFill>
              <a:effectLst/>
              <a:latin typeface="Garamond (Body)"/>
              <a:ea typeface="Aptos" panose="020B0004020202020204" pitchFamily="34" charset="0"/>
              <a:cs typeface="Times New Roman" panose="02020603050405020304" pitchFamily="18" charset="0"/>
            </a:rPr>
            <a:t>Higher complexity for schema design and query optimization.</a:t>
          </a:r>
          <a:endParaRPr lang="en-US" sz="2000" dirty="0">
            <a:solidFill>
              <a:schemeClr val="accent6">
                <a:lumMod val="25000"/>
              </a:schemeClr>
            </a:solidFill>
            <a:latin typeface="Garamond (Body)"/>
          </a:endParaRPr>
        </a:p>
      </dgm:t>
    </dgm:pt>
    <dgm:pt modelId="{5CACA3B7-28AE-4139-9F23-13DAF7E5EF8E}" type="parTrans" cxnId="{33DF3C3F-180A-4249-B213-9110CE4C6842}">
      <dgm:prSet/>
      <dgm:spPr/>
      <dgm:t>
        <a:bodyPr/>
        <a:lstStyle/>
        <a:p>
          <a:endParaRPr lang="en-US"/>
        </a:p>
      </dgm:t>
    </dgm:pt>
    <dgm:pt modelId="{F0EEE6B9-1462-41B3-8B4C-3079CAEF085E}" type="sibTrans" cxnId="{33DF3C3F-180A-4249-B213-9110CE4C6842}">
      <dgm:prSet/>
      <dgm:spPr/>
      <dgm:t>
        <a:bodyPr/>
        <a:lstStyle/>
        <a:p>
          <a:endParaRPr lang="en-US"/>
        </a:p>
      </dgm:t>
    </dgm:pt>
    <dgm:pt modelId="{F8E6AA07-EBD8-4F18-87CF-F12B95B21452}">
      <dgm:prSet custT="1"/>
      <dgm:spPr/>
      <dgm:t>
        <a:bodyPr/>
        <a:lstStyle/>
        <a:p>
          <a:r>
            <a:rPr lang="en-US" sz="2000" b="1" dirty="0">
              <a:solidFill>
                <a:srgbClr val="BEB296"/>
              </a:solidFill>
              <a:latin typeface="Lucida Sans" panose="020B0602030504020204" pitchFamily="34" charset="0"/>
            </a:rPr>
            <a:t>MongoDB:</a:t>
          </a:r>
          <a:endParaRPr lang="en-US" sz="2000" dirty="0">
            <a:solidFill>
              <a:srgbClr val="BEB296"/>
            </a:solidFill>
            <a:latin typeface="Lucida Sans" panose="020B0602030504020204" pitchFamily="34" charset="0"/>
          </a:endParaRPr>
        </a:p>
      </dgm:t>
    </dgm:pt>
    <dgm:pt modelId="{4C322A25-901D-46D8-BFD7-1BB356B798B8}" type="parTrans" cxnId="{301F0BC3-4C75-4451-A784-3E9574CC9C47}">
      <dgm:prSet/>
      <dgm:spPr/>
      <dgm:t>
        <a:bodyPr/>
        <a:lstStyle/>
        <a:p>
          <a:endParaRPr lang="en-US"/>
        </a:p>
      </dgm:t>
    </dgm:pt>
    <dgm:pt modelId="{1B1D33BF-2583-4662-A758-541F78FCA836}" type="sibTrans" cxnId="{301F0BC3-4C75-4451-A784-3E9574CC9C47}">
      <dgm:prSet/>
      <dgm:spPr/>
      <dgm:t>
        <a:bodyPr/>
        <a:lstStyle/>
        <a:p>
          <a:endParaRPr lang="en-US"/>
        </a:p>
      </dgm:t>
    </dgm:pt>
    <dgm:pt modelId="{F8DC3DA9-4654-4753-AA02-BF1D5E9BC4E9}">
      <dgm:prSet custT="1"/>
      <dgm:spPr/>
      <dgm:t>
        <a:bodyPr/>
        <a:lstStyle/>
        <a:p>
          <a:pPr>
            <a:buFont typeface="Courier New" panose="02070309020205020404" pitchFamily="49" charset="0"/>
            <a:buChar char="o"/>
          </a:pPr>
          <a:r>
            <a:rPr lang="en-US" sz="2000" dirty="0">
              <a:solidFill>
                <a:schemeClr val="accent6">
                  <a:lumMod val="25000"/>
                </a:schemeClr>
              </a:solidFill>
              <a:effectLst/>
              <a:latin typeface="Garamond (Body)"/>
              <a:ea typeface="Aptos" panose="020B0004020202020204" pitchFamily="34" charset="0"/>
              <a:cs typeface="Times New Roman" panose="02020603050405020304" pitchFamily="18" charset="0"/>
            </a:rPr>
            <a:t>Easier to set up and manage for document-based data.</a:t>
          </a:r>
          <a:endParaRPr lang="en-US" sz="2000" dirty="0">
            <a:solidFill>
              <a:schemeClr val="accent6">
                <a:lumMod val="25000"/>
              </a:schemeClr>
            </a:solidFill>
            <a:latin typeface="Garamond (Body)"/>
          </a:endParaRPr>
        </a:p>
      </dgm:t>
    </dgm:pt>
    <dgm:pt modelId="{BEACE9A8-2C9B-415A-8CD8-AD418A37FBFE}" type="parTrans" cxnId="{39C8A488-BAD4-42C5-8567-5768F93B7FE0}">
      <dgm:prSet/>
      <dgm:spPr/>
      <dgm:t>
        <a:bodyPr/>
        <a:lstStyle/>
        <a:p>
          <a:endParaRPr lang="en-US"/>
        </a:p>
      </dgm:t>
    </dgm:pt>
    <dgm:pt modelId="{8824BA2B-741E-4855-8984-3EB4D79818BF}" type="sibTrans" cxnId="{39C8A488-BAD4-42C5-8567-5768F93B7FE0}">
      <dgm:prSet/>
      <dgm:spPr/>
      <dgm:t>
        <a:bodyPr/>
        <a:lstStyle/>
        <a:p>
          <a:endParaRPr lang="en-US"/>
        </a:p>
      </dgm:t>
    </dgm:pt>
    <dgm:pt modelId="{B2E5302B-9EB0-4114-BA71-A596CAE0F137}">
      <dgm:prSet custT="1"/>
      <dgm:spPr/>
      <dgm:t>
        <a:bodyPr/>
        <a:lstStyle/>
        <a:p>
          <a:pPr>
            <a:lnSpc>
              <a:spcPct val="100000"/>
            </a:lnSpc>
            <a:buClr>
              <a:schemeClr val="bg2"/>
            </a:buClr>
            <a:buFont typeface="Courier New" panose="02070309020205020404" pitchFamily="49" charset="0"/>
            <a:buChar char="o"/>
          </a:pPr>
          <a:r>
            <a:rPr lang="en-US" sz="2000" dirty="0">
              <a:solidFill>
                <a:schemeClr val="accent6">
                  <a:lumMod val="25000"/>
                </a:schemeClr>
              </a:solidFill>
              <a:effectLst/>
              <a:latin typeface="Garamond (Body)"/>
              <a:ea typeface="Aptos" panose="020B0004020202020204" pitchFamily="34" charset="0"/>
              <a:cs typeface="Times New Roman" panose="02020603050405020304" pitchFamily="18" charset="0"/>
            </a:rPr>
            <a:t>Managing relational dependencies (foreign keys, constraints) requires more effort.</a:t>
          </a:r>
          <a:endParaRPr lang="en-US" sz="2000" dirty="0">
            <a:solidFill>
              <a:schemeClr val="accent6">
                <a:lumMod val="25000"/>
              </a:schemeClr>
            </a:solidFill>
            <a:latin typeface="Garamond (Body)"/>
          </a:endParaRPr>
        </a:p>
      </dgm:t>
    </dgm:pt>
    <dgm:pt modelId="{A0694BAF-5A13-4303-BFA8-D109E55004BB}" type="parTrans" cxnId="{11A17E32-8904-46FC-9464-9BC9C682C164}">
      <dgm:prSet/>
      <dgm:spPr/>
      <dgm:t>
        <a:bodyPr/>
        <a:lstStyle/>
        <a:p>
          <a:endParaRPr lang="en-IN"/>
        </a:p>
      </dgm:t>
    </dgm:pt>
    <dgm:pt modelId="{4BFA3A34-0DEC-4966-869B-59DCD0091153}" type="sibTrans" cxnId="{11A17E32-8904-46FC-9464-9BC9C682C164}">
      <dgm:prSet/>
      <dgm:spPr/>
      <dgm:t>
        <a:bodyPr/>
        <a:lstStyle/>
        <a:p>
          <a:endParaRPr lang="en-IN"/>
        </a:p>
      </dgm:t>
    </dgm:pt>
    <dgm:pt modelId="{94CF2546-66A8-46AF-8382-E16A3435B4C4}">
      <dgm:prSet custT="1"/>
      <dgm:spPr/>
      <dgm:t>
        <a:bodyPr/>
        <a:lstStyle/>
        <a:p>
          <a:pPr>
            <a:lnSpc>
              <a:spcPct val="100000"/>
            </a:lnSpc>
            <a:buClr>
              <a:schemeClr val="bg2"/>
            </a:buClr>
            <a:buFont typeface="Courier New" panose="02070309020205020404" pitchFamily="49" charset="0"/>
            <a:buChar char="o"/>
          </a:pPr>
          <a:endParaRPr lang="en-US" sz="2000" dirty="0">
            <a:solidFill>
              <a:schemeClr val="accent6">
                <a:lumMod val="25000"/>
              </a:schemeClr>
            </a:solidFill>
            <a:latin typeface="Garamond (Body)"/>
          </a:endParaRPr>
        </a:p>
      </dgm:t>
    </dgm:pt>
    <dgm:pt modelId="{6334F883-D9AF-4D4A-BCEA-C7C8A07B8974}" type="parTrans" cxnId="{DD74A53B-0276-461E-940C-9DF31D87FA80}">
      <dgm:prSet/>
      <dgm:spPr/>
      <dgm:t>
        <a:bodyPr/>
        <a:lstStyle/>
        <a:p>
          <a:endParaRPr lang="en-IN"/>
        </a:p>
      </dgm:t>
    </dgm:pt>
    <dgm:pt modelId="{F499BCA1-625A-419F-A796-5930AE13293D}" type="sibTrans" cxnId="{DD74A53B-0276-461E-940C-9DF31D87FA80}">
      <dgm:prSet/>
      <dgm:spPr/>
      <dgm:t>
        <a:bodyPr/>
        <a:lstStyle/>
        <a:p>
          <a:endParaRPr lang="en-IN"/>
        </a:p>
      </dgm:t>
    </dgm:pt>
    <dgm:pt modelId="{686615FD-BE89-4D8B-A352-7CA00D5B5F5C}">
      <dgm:prSet custT="1"/>
      <dgm:spPr/>
      <dgm:t>
        <a:bodyPr/>
        <a:lstStyle/>
        <a:p>
          <a:pPr>
            <a:buFont typeface="Courier New" panose="02070309020205020404" pitchFamily="49" charset="0"/>
            <a:buChar char="o"/>
          </a:pPr>
          <a:r>
            <a:rPr lang="en-US" sz="2000" dirty="0">
              <a:solidFill>
                <a:schemeClr val="accent6">
                  <a:lumMod val="25000"/>
                </a:schemeClr>
              </a:solidFill>
              <a:effectLst/>
              <a:latin typeface="Garamond (Body)"/>
              <a:ea typeface="Aptos" panose="020B0004020202020204" pitchFamily="34" charset="0"/>
              <a:cs typeface="Times New Roman" panose="02020603050405020304" pitchFamily="18" charset="0"/>
            </a:rPr>
            <a:t>Query syntax is simpler for basic operations but can become complex for aggregation.</a:t>
          </a:r>
          <a:endParaRPr lang="en-IN" sz="2000" dirty="0">
            <a:solidFill>
              <a:schemeClr val="accent6">
                <a:lumMod val="25000"/>
              </a:schemeClr>
            </a:solidFill>
            <a:effectLst/>
            <a:latin typeface="Garamond (Body)"/>
            <a:ea typeface="Aptos" panose="020B0004020202020204" pitchFamily="34" charset="0"/>
            <a:cs typeface="Times New Roman" panose="02020603050405020304" pitchFamily="18" charset="0"/>
          </a:endParaRPr>
        </a:p>
      </dgm:t>
    </dgm:pt>
    <dgm:pt modelId="{3466EB00-2CF8-44DD-B3B8-AD13ED667BF9}" type="parTrans" cxnId="{C08868C0-6578-4A58-B4AD-7448959F2208}">
      <dgm:prSet/>
      <dgm:spPr/>
      <dgm:t>
        <a:bodyPr/>
        <a:lstStyle/>
        <a:p>
          <a:endParaRPr lang="en-IN"/>
        </a:p>
      </dgm:t>
    </dgm:pt>
    <dgm:pt modelId="{340AECF5-A3FA-4078-81BC-FC4C86DB8A56}" type="sibTrans" cxnId="{C08868C0-6578-4A58-B4AD-7448959F2208}">
      <dgm:prSet/>
      <dgm:spPr/>
      <dgm:t>
        <a:bodyPr/>
        <a:lstStyle/>
        <a:p>
          <a:endParaRPr lang="en-IN"/>
        </a:p>
      </dgm:t>
    </dgm:pt>
    <dgm:pt modelId="{630BAF06-1A25-4ED4-A2BA-DBBB00528327}">
      <dgm:prSet custT="1"/>
      <dgm:spPr/>
      <dgm:t>
        <a:bodyPr/>
        <a:lstStyle/>
        <a:p>
          <a:pPr>
            <a:buFont typeface="Courier New" panose="02070309020205020404" pitchFamily="49" charset="0"/>
            <a:buChar char="o"/>
          </a:pPr>
          <a:endParaRPr lang="en-IN" sz="2000" dirty="0">
            <a:solidFill>
              <a:schemeClr val="accent6">
                <a:lumMod val="25000"/>
              </a:schemeClr>
            </a:solidFill>
            <a:latin typeface="Garamond (Body)"/>
          </a:endParaRPr>
        </a:p>
      </dgm:t>
    </dgm:pt>
    <dgm:pt modelId="{E3DDBA87-5EB7-49F8-A279-3A19F8E024FC}" type="parTrans" cxnId="{A9856756-6EB1-4DAB-8832-7E89904EF454}">
      <dgm:prSet/>
      <dgm:spPr/>
      <dgm:t>
        <a:bodyPr/>
        <a:lstStyle/>
        <a:p>
          <a:endParaRPr lang="en-IN"/>
        </a:p>
      </dgm:t>
    </dgm:pt>
    <dgm:pt modelId="{ABD0EA58-8C6B-4F51-B56B-C2F8037CEE6A}" type="sibTrans" cxnId="{A9856756-6EB1-4DAB-8832-7E89904EF454}">
      <dgm:prSet/>
      <dgm:spPr/>
      <dgm:t>
        <a:bodyPr/>
        <a:lstStyle/>
        <a:p>
          <a:endParaRPr lang="en-IN"/>
        </a:p>
      </dgm:t>
    </dgm:pt>
    <dgm:pt modelId="{072DBBE2-D87C-4FFB-8107-045D060A314B}" type="pres">
      <dgm:prSet presAssocID="{B909FF13-41D4-41B6-B21B-984C79E7BD79}" presName="Name0" presStyleCnt="0">
        <dgm:presLayoutVars>
          <dgm:dir/>
          <dgm:animLvl val="lvl"/>
          <dgm:resizeHandles val="exact"/>
        </dgm:presLayoutVars>
      </dgm:prSet>
      <dgm:spPr/>
    </dgm:pt>
    <dgm:pt modelId="{BAA9203E-CD81-47D0-931D-D226297E2E01}" type="pres">
      <dgm:prSet presAssocID="{7783460C-0A24-4B46-B0F4-C5EC118D2D2A}" presName="composite" presStyleCnt="0"/>
      <dgm:spPr/>
    </dgm:pt>
    <dgm:pt modelId="{31913A74-DD18-4F27-AA64-8948D8B814B4}" type="pres">
      <dgm:prSet presAssocID="{7783460C-0A24-4B46-B0F4-C5EC118D2D2A}" presName="parTx" presStyleLbl="alignNode1" presStyleIdx="0" presStyleCnt="2" custScaleX="100489" custScaleY="83143" custLinFactNeighborX="98" custLinFactNeighborY="-4410">
        <dgm:presLayoutVars>
          <dgm:chMax val="0"/>
          <dgm:chPref val="0"/>
          <dgm:bulletEnabled val="1"/>
        </dgm:presLayoutVars>
      </dgm:prSet>
      <dgm:spPr/>
    </dgm:pt>
    <dgm:pt modelId="{DC3DF8F1-2C36-4AF2-A0E6-AC40B9ECFAB2}" type="pres">
      <dgm:prSet presAssocID="{7783460C-0A24-4B46-B0F4-C5EC118D2D2A}" presName="desTx" presStyleLbl="alignAccFollowNode1" presStyleIdx="0" presStyleCnt="2" custScaleX="96372" custLinFactNeighborX="-575" custLinFactNeighborY="-1231">
        <dgm:presLayoutVars>
          <dgm:bulletEnabled val="1"/>
        </dgm:presLayoutVars>
      </dgm:prSet>
      <dgm:spPr/>
    </dgm:pt>
    <dgm:pt modelId="{71668117-3BC3-482F-ADF0-8499355DAD36}" type="pres">
      <dgm:prSet presAssocID="{E612EEE1-27F3-471C-845D-E36188505767}" presName="space" presStyleCnt="0"/>
      <dgm:spPr/>
    </dgm:pt>
    <dgm:pt modelId="{BE6DBE28-B0A1-43A2-8964-FD068C9E5635}" type="pres">
      <dgm:prSet presAssocID="{F8E6AA07-EBD8-4F18-87CF-F12B95B21452}" presName="composite" presStyleCnt="0"/>
      <dgm:spPr/>
    </dgm:pt>
    <dgm:pt modelId="{672F86CB-5DE0-4F36-9338-547CB705E9D9}" type="pres">
      <dgm:prSet presAssocID="{F8E6AA07-EBD8-4F18-87CF-F12B95B21452}" presName="parTx" presStyleLbl="alignNode1" presStyleIdx="1" presStyleCnt="2" custScaleX="102859" custScaleY="90623" custLinFactNeighborX="-5920" custLinFactNeighborY="-1597">
        <dgm:presLayoutVars>
          <dgm:chMax val="0"/>
          <dgm:chPref val="0"/>
          <dgm:bulletEnabled val="1"/>
        </dgm:presLayoutVars>
      </dgm:prSet>
      <dgm:spPr/>
    </dgm:pt>
    <dgm:pt modelId="{FD3CBA15-77A0-4042-A79D-CD9D2323DA26}" type="pres">
      <dgm:prSet presAssocID="{F8E6AA07-EBD8-4F18-87CF-F12B95B21452}" presName="desTx" presStyleLbl="alignAccFollowNode1" presStyleIdx="1" presStyleCnt="2" custLinFactNeighborX="-6115" custLinFactNeighborY="364">
        <dgm:presLayoutVars>
          <dgm:bulletEnabled val="1"/>
        </dgm:presLayoutVars>
      </dgm:prSet>
      <dgm:spPr/>
    </dgm:pt>
  </dgm:ptLst>
  <dgm:cxnLst>
    <dgm:cxn modelId="{4E80E700-9D4B-47BB-B810-A264D2222401}" type="presOf" srcId="{7783460C-0A24-4B46-B0F4-C5EC118D2D2A}" destId="{31913A74-DD18-4F27-AA64-8948D8B814B4}" srcOrd="0" destOrd="0" presId="urn:microsoft.com/office/officeart/2005/8/layout/hList1"/>
    <dgm:cxn modelId="{11A17E32-8904-46FC-9464-9BC9C682C164}" srcId="{7783460C-0A24-4B46-B0F4-C5EC118D2D2A}" destId="{B2E5302B-9EB0-4114-BA71-A596CAE0F137}" srcOrd="2" destOrd="0" parTransId="{A0694BAF-5A13-4303-BFA8-D109E55004BB}" sibTransId="{4BFA3A34-0DEC-4966-869B-59DCD0091153}"/>
    <dgm:cxn modelId="{3D1C3F3A-CF38-43B2-BCF8-AA32A22FDFCD}" type="presOf" srcId="{94CF2546-66A8-46AF-8382-E16A3435B4C4}" destId="{DC3DF8F1-2C36-4AF2-A0E6-AC40B9ECFAB2}" srcOrd="0" destOrd="1" presId="urn:microsoft.com/office/officeart/2005/8/layout/hList1"/>
    <dgm:cxn modelId="{DD74A53B-0276-461E-940C-9DF31D87FA80}" srcId="{7783460C-0A24-4B46-B0F4-C5EC118D2D2A}" destId="{94CF2546-66A8-46AF-8382-E16A3435B4C4}" srcOrd="1" destOrd="0" parTransId="{6334F883-D9AF-4D4A-BCEA-C7C8A07B8974}" sibTransId="{F499BCA1-625A-419F-A796-5930AE13293D}"/>
    <dgm:cxn modelId="{33DF3C3F-180A-4249-B213-9110CE4C6842}" srcId="{7783460C-0A24-4B46-B0F4-C5EC118D2D2A}" destId="{ED4B4939-90E2-4EB3-856C-630540CB5A81}" srcOrd="0" destOrd="0" parTransId="{5CACA3B7-28AE-4139-9F23-13DAF7E5EF8E}" sibTransId="{F0EEE6B9-1462-41B3-8B4C-3079CAEF085E}"/>
    <dgm:cxn modelId="{EBA06472-19B5-4669-AB72-CD5D62E4C946}" type="presOf" srcId="{B2E5302B-9EB0-4114-BA71-A596CAE0F137}" destId="{DC3DF8F1-2C36-4AF2-A0E6-AC40B9ECFAB2}" srcOrd="0" destOrd="2" presId="urn:microsoft.com/office/officeart/2005/8/layout/hList1"/>
    <dgm:cxn modelId="{A9856756-6EB1-4DAB-8832-7E89904EF454}" srcId="{F8E6AA07-EBD8-4F18-87CF-F12B95B21452}" destId="{630BAF06-1A25-4ED4-A2BA-DBBB00528327}" srcOrd="2" destOrd="0" parTransId="{E3DDBA87-5EB7-49F8-A279-3A19F8E024FC}" sibTransId="{ABD0EA58-8C6B-4F51-B56B-C2F8037CEE6A}"/>
    <dgm:cxn modelId="{ECFA3F7A-8E70-4BAC-B954-A47A03B36A13}" type="presOf" srcId="{630BAF06-1A25-4ED4-A2BA-DBBB00528327}" destId="{FD3CBA15-77A0-4042-A79D-CD9D2323DA26}" srcOrd="0" destOrd="2" presId="urn:microsoft.com/office/officeart/2005/8/layout/hList1"/>
    <dgm:cxn modelId="{39C8A488-BAD4-42C5-8567-5768F93B7FE0}" srcId="{F8E6AA07-EBD8-4F18-87CF-F12B95B21452}" destId="{F8DC3DA9-4654-4753-AA02-BF1D5E9BC4E9}" srcOrd="0" destOrd="0" parTransId="{BEACE9A8-2C9B-415A-8CD8-AD418A37FBFE}" sibTransId="{8824BA2B-741E-4855-8984-3EB4D79818BF}"/>
    <dgm:cxn modelId="{150B978B-9309-42DD-AA81-35871C04AD03}" type="presOf" srcId="{ED4B4939-90E2-4EB3-856C-630540CB5A81}" destId="{DC3DF8F1-2C36-4AF2-A0E6-AC40B9ECFAB2}" srcOrd="0" destOrd="0" presId="urn:microsoft.com/office/officeart/2005/8/layout/hList1"/>
    <dgm:cxn modelId="{32D33CA1-694C-4315-A13E-89A38D38F70B}" srcId="{B909FF13-41D4-41B6-B21B-984C79E7BD79}" destId="{7783460C-0A24-4B46-B0F4-C5EC118D2D2A}" srcOrd="0" destOrd="0" parTransId="{80AB01AD-4673-405F-A962-86C40DDE7F02}" sibTransId="{E612EEE1-27F3-471C-845D-E36188505767}"/>
    <dgm:cxn modelId="{EA5D4EA9-A3C6-4E54-B4AE-B388EA640934}" type="presOf" srcId="{F8DC3DA9-4654-4753-AA02-BF1D5E9BC4E9}" destId="{FD3CBA15-77A0-4042-A79D-CD9D2323DA26}" srcOrd="0" destOrd="0" presId="urn:microsoft.com/office/officeart/2005/8/layout/hList1"/>
    <dgm:cxn modelId="{C08868C0-6578-4A58-B4AD-7448959F2208}" srcId="{F8E6AA07-EBD8-4F18-87CF-F12B95B21452}" destId="{686615FD-BE89-4D8B-A352-7CA00D5B5F5C}" srcOrd="1" destOrd="0" parTransId="{3466EB00-2CF8-44DD-B3B8-AD13ED667BF9}" sibTransId="{340AECF5-A3FA-4078-81BC-FC4C86DB8A56}"/>
    <dgm:cxn modelId="{BC0FD4C1-FDAA-4062-86E9-1236FF8BBAF1}" type="presOf" srcId="{F8E6AA07-EBD8-4F18-87CF-F12B95B21452}" destId="{672F86CB-5DE0-4F36-9338-547CB705E9D9}" srcOrd="0" destOrd="0" presId="urn:microsoft.com/office/officeart/2005/8/layout/hList1"/>
    <dgm:cxn modelId="{301F0BC3-4C75-4451-A784-3E9574CC9C47}" srcId="{B909FF13-41D4-41B6-B21B-984C79E7BD79}" destId="{F8E6AA07-EBD8-4F18-87CF-F12B95B21452}" srcOrd="1" destOrd="0" parTransId="{4C322A25-901D-46D8-BFD7-1BB356B798B8}" sibTransId="{1B1D33BF-2583-4662-A758-541F78FCA836}"/>
    <dgm:cxn modelId="{47E1DDF4-F72C-4542-8FE4-CE8CCCC2EB3A}" type="presOf" srcId="{686615FD-BE89-4D8B-A352-7CA00D5B5F5C}" destId="{FD3CBA15-77A0-4042-A79D-CD9D2323DA26}" srcOrd="0" destOrd="1" presId="urn:microsoft.com/office/officeart/2005/8/layout/hList1"/>
    <dgm:cxn modelId="{410017F5-E63D-410B-9C0F-63455ED06037}" type="presOf" srcId="{B909FF13-41D4-41B6-B21B-984C79E7BD79}" destId="{072DBBE2-D87C-4FFB-8107-045D060A314B}" srcOrd="0" destOrd="0" presId="urn:microsoft.com/office/officeart/2005/8/layout/hList1"/>
    <dgm:cxn modelId="{B8B573BC-AA13-4785-88A4-78D5025FA438}" type="presParOf" srcId="{072DBBE2-D87C-4FFB-8107-045D060A314B}" destId="{BAA9203E-CD81-47D0-931D-D226297E2E01}" srcOrd="0" destOrd="0" presId="urn:microsoft.com/office/officeart/2005/8/layout/hList1"/>
    <dgm:cxn modelId="{458B6DC3-93A2-4F19-819E-57B0E29BA540}" type="presParOf" srcId="{BAA9203E-CD81-47D0-931D-D226297E2E01}" destId="{31913A74-DD18-4F27-AA64-8948D8B814B4}" srcOrd="0" destOrd="0" presId="urn:microsoft.com/office/officeart/2005/8/layout/hList1"/>
    <dgm:cxn modelId="{6449A4DA-5C19-45E4-A32D-70B912EC6305}" type="presParOf" srcId="{BAA9203E-CD81-47D0-931D-D226297E2E01}" destId="{DC3DF8F1-2C36-4AF2-A0E6-AC40B9ECFAB2}" srcOrd="1" destOrd="0" presId="urn:microsoft.com/office/officeart/2005/8/layout/hList1"/>
    <dgm:cxn modelId="{2FC97841-C19C-4699-9D02-939385E7519F}" type="presParOf" srcId="{072DBBE2-D87C-4FFB-8107-045D060A314B}" destId="{71668117-3BC3-482F-ADF0-8499355DAD36}" srcOrd="1" destOrd="0" presId="urn:microsoft.com/office/officeart/2005/8/layout/hList1"/>
    <dgm:cxn modelId="{95370A3C-B511-490B-BA80-49273C62ED22}" type="presParOf" srcId="{072DBBE2-D87C-4FFB-8107-045D060A314B}" destId="{BE6DBE28-B0A1-43A2-8964-FD068C9E5635}" srcOrd="2" destOrd="0" presId="urn:microsoft.com/office/officeart/2005/8/layout/hList1"/>
    <dgm:cxn modelId="{9243E693-110F-4498-8FAC-41C5DD53961F}" type="presParOf" srcId="{BE6DBE28-B0A1-43A2-8964-FD068C9E5635}" destId="{672F86CB-5DE0-4F36-9338-547CB705E9D9}" srcOrd="0" destOrd="0" presId="urn:microsoft.com/office/officeart/2005/8/layout/hList1"/>
    <dgm:cxn modelId="{FBCEEBCB-8983-4113-A7D0-20765B19AB5D}" type="presParOf" srcId="{BE6DBE28-B0A1-43A2-8964-FD068C9E5635}" destId="{FD3CBA15-77A0-4042-A79D-CD9D2323DA26}"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18F9335-916C-4478-9A00-4AB7EAD88251}"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852CD93-6992-458F-BD27-A214B8A8F5EA}">
      <dgm:prSet/>
      <dgm:spPr/>
      <dgm:t>
        <a:bodyPr/>
        <a:lstStyle/>
        <a:p>
          <a:endParaRPr lang="en-US" b="1" dirty="0">
            <a:solidFill>
              <a:schemeClr val="accent6">
                <a:lumMod val="25000"/>
              </a:schemeClr>
            </a:solidFill>
            <a:latin typeface="Lucida Sans" panose="020B0602030504020204" pitchFamily="34" charset="0"/>
          </a:endParaRPr>
        </a:p>
      </dgm:t>
    </dgm:pt>
    <dgm:pt modelId="{9ED1B246-5335-44A4-886B-B7737723F283}" type="parTrans" cxnId="{DDD62D1D-A5A1-4CB5-9629-F112B5A8C65C}">
      <dgm:prSet/>
      <dgm:spPr/>
      <dgm:t>
        <a:bodyPr/>
        <a:lstStyle/>
        <a:p>
          <a:endParaRPr lang="en-US"/>
        </a:p>
      </dgm:t>
    </dgm:pt>
    <dgm:pt modelId="{A6D9671F-2197-473D-BD4A-91B811D6AB80}" type="sibTrans" cxnId="{DDD62D1D-A5A1-4CB5-9629-F112B5A8C65C}">
      <dgm:prSet/>
      <dgm:spPr/>
      <dgm:t>
        <a:bodyPr/>
        <a:lstStyle/>
        <a:p>
          <a:endParaRPr lang="en-US"/>
        </a:p>
      </dgm:t>
    </dgm:pt>
    <dgm:pt modelId="{9B37A8C7-0DF9-4B77-BD81-902C7A612FBF}">
      <dgm:prSet custT="1"/>
      <dgm:spPr/>
      <dgm:t>
        <a:bodyPr/>
        <a:lstStyle/>
        <a:p>
          <a:r>
            <a:rPr lang="en-US" sz="2400" b="1" dirty="0">
              <a:solidFill>
                <a:schemeClr val="accent6">
                  <a:lumMod val="25000"/>
                </a:schemeClr>
              </a:solidFill>
              <a:effectLst/>
              <a:latin typeface="Garamond (Body)"/>
              <a:ea typeface="Aptos" panose="020B0004020202020204" pitchFamily="34" charset="0"/>
              <a:cs typeface="Times New Roman" panose="02020603050405020304" pitchFamily="18" charset="0"/>
            </a:rPr>
            <a:t>MongoDB</a:t>
          </a:r>
          <a:r>
            <a:rPr lang="en-US" sz="2400" dirty="0">
              <a:solidFill>
                <a:schemeClr val="accent6">
                  <a:lumMod val="25000"/>
                </a:schemeClr>
              </a:solidFill>
              <a:effectLst/>
              <a:latin typeface="Garamond (Body)"/>
              <a:ea typeface="Aptos" panose="020B0004020202020204" pitchFamily="34" charset="0"/>
              <a:cs typeface="Times New Roman" panose="02020603050405020304" pitchFamily="18" charset="0"/>
            </a:rPr>
            <a:t> for simplicity, especially for non-relational use cases.</a:t>
          </a:r>
          <a:endParaRPr lang="en-US" sz="2400" dirty="0">
            <a:solidFill>
              <a:schemeClr val="accent6">
                <a:lumMod val="25000"/>
              </a:schemeClr>
            </a:solidFill>
            <a:latin typeface="Garamond (Body)"/>
          </a:endParaRPr>
        </a:p>
      </dgm:t>
    </dgm:pt>
    <dgm:pt modelId="{0E657EFC-0C0E-49AE-8067-DAF737F6A786}" type="parTrans" cxnId="{04FF6CAD-1C15-4F01-B652-C96DE2AE1D69}">
      <dgm:prSet/>
      <dgm:spPr/>
      <dgm:t>
        <a:bodyPr/>
        <a:lstStyle/>
        <a:p>
          <a:endParaRPr lang="en-US"/>
        </a:p>
      </dgm:t>
    </dgm:pt>
    <dgm:pt modelId="{4598EB25-6942-418B-8DA9-4DB765BF4D30}" type="sibTrans" cxnId="{04FF6CAD-1C15-4F01-B652-C96DE2AE1D69}">
      <dgm:prSet/>
      <dgm:spPr/>
      <dgm:t>
        <a:bodyPr/>
        <a:lstStyle/>
        <a:p>
          <a:endParaRPr lang="en-US"/>
        </a:p>
      </dgm:t>
    </dgm:pt>
    <dgm:pt modelId="{0D15C27C-F9D7-4041-9D4D-B868E4A4EA61}" type="pres">
      <dgm:prSet presAssocID="{318F9335-916C-4478-9A00-4AB7EAD88251}" presName="root" presStyleCnt="0">
        <dgm:presLayoutVars>
          <dgm:dir/>
          <dgm:resizeHandles val="exact"/>
        </dgm:presLayoutVars>
      </dgm:prSet>
      <dgm:spPr/>
    </dgm:pt>
    <dgm:pt modelId="{F99EAFE9-87A0-482F-936B-56E63FF47EFD}" type="pres">
      <dgm:prSet presAssocID="{A852CD93-6992-458F-BD27-A214B8A8F5EA}" presName="compNode" presStyleCnt="0"/>
      <dgm:spPr/>
    </dgm:pt>
    <dgm:pt modelId="{5D0471E7-BE37-4BCC-B546-DF1B0851E4D0}" type="pres">
      <dgm:prSet presAssocID="{A852CD93-6992-458F-BD27-A214B8A8F5EA}" presName="iconRect" presStyleLbl="node1" presStyleIdx="0" presStyleCnt="2" custFlipVert="1" custFlipHor="1" custScaleX="29166" custScaleY="15542" custLinFactX="-276249" custLinFactY="10180" custLinFactNeighborX="-300000" custLinFactNeighborY="100000"/>
      <dgm:spPr>
        <a:ln>
          <a:noFill/>
        </a:ln>
        <a:effectLst>
          <a:outerShdw blurRad="50800" dist="38100" dir="5400000" algn="t" rotWithShape="0">
            <a:schemeClr val="bg2">
              <a:lumMod val="60000"/>
              <a:lumOff val="40000"/>
              <a:alpha val="40000"/>
            </a:schemeClr>
          </a:outerShdw>
        </a:effectLst>
      </dgm:spPr>
    </dgm:pt>
    <dgm:pt modelId="{4C3297AD-2E43-416C-AC00-E3945E8CDFF6}" type="pres">
      <dgm:prSet presAssocID="{A852CD93-6992-458F-BD27-A214B8A8F5EA}" presName="spaceRect" presStyleCnt="0"/>
      <dgm:spPr/>
    </dgm:pt>
    <dgm:pt modelId="{6BCBF2B3-4C3B-4675-B969-791D3DEFB363}" type="pres">
      <dgm:prSet presAssocID="{A852CD93-6992-458F-BD27-A214B8A8F5EA}" presName="textRect" presStyleLbl="revTx" presStyleIdx="0" presStyleCnt="2" custScaleX="79207" custScaleY="116174" custLinFactNeighborX="31432" custLinFactNeighborY="-6920">
        <dgm:presLayoutVars>
          <dgm:chMax val="1"/>
          <dgm:chPref val="1"/>
        </dgm:presLayoutVars>
      </dgm:prSet>
      <dgm:spPr/>
    </dgm:pt>
    <dgm:pt modelId="{EC920530-DD84-4D38-B4E5-9F693D6EF66D}" type="pres">
      <dgm:prSet presAssocID="{A6D9671F-2197-473D-BD4A-91B811D6AB80}" presName="sibTrans" presStyleCnt="0"/>
      <dgm:spPr/>
    </dgm:pt>
    <dgm:pt modelId="{8A490320-723A-41C4-8121-12758AF2DE96}" type="pres">
      <dgm:prSet presAssocID="{9B37A8C7-0DF9-4B77-BD81-902C7A612FBF}" presName="compNode" presStyleCnt="0"/>
      <dgm:spPr/>
    </dgm:pt>
    <dgm:pt modelId="{3342A857-E2F9-4C65-8285-1182DE11B792}" type="pres">
      <dgm:prSet presAssocID="{9B37A8C7-0DF9-4B77-BD81-902C7A612FBF}" presName="iconRect" presStyleLbl="node1" presStyleIdx="1" presStyleCnt="2" custLinFactX="-44159" custLinFactNeighborX="-100000" custLinFactNeighborY="5039"/>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161F3D32-16F7-4732-B451-EE33C48E2667}" type="pres">
      <dgm:prSet presAssocID="{9B37A8C7-0DF9-4B77-BD81-902C7A612FBF}" presName="spaceRect" presStyleCnt="0"/>
      <dgm:spPr/>
    </dgm:pt>
    <dgm:pt modelId="{2A63753C-9617-48F7-91A6-E3859DBAB8AD}" type="pres">
      <dgm:prSet presAssocID="{9B37A8C7-0DF9-4B77-BD81-902C7A612FBF}" presName="textRect" presStyleLbl="revTx" presStyleIdx="1" presStyleCnt="2" custScaleX="82964" custScaleY="129361" custLinFactNeighborX="-61749" custLinFactNeighborY="4858">
        <dgm:presLayoutVars>
          <dgm:chMax val="1"/>
          <dgm:chPref val="1"/>
        </dgm:presLayoutVars>
      </dgm:prSet>
      <dgm:spPr/>
    </dgm:pt>
  </dgm:ptLst>
  <dgm:cxnLst>
    <dgm:cxn modelId="{DDD62D1D-A5A1-4CB5-9629-F112B5A8C65C}" srcId="{318F9335-916C-4478-9A00-4AB7EAD88251}" destId="{A852CD93-6992-458F-BD27-A214B8A8F5EA}" srcOrd="0" destOrd="0" parTransId="{9ED1B246-5335-44A4-886B-B7737723F283}" sibTransId="{A6D9671F-2197-473D-BD4A-91B811D6AB80}"/>
    <dgm:cxn modelId="{3D85677E-73DB-4182-AA27-DD3BB5ED55BB}" type="presOf" srcId="{318F9335-916C-4478-9A00-4AB7EAD88251}" destId="{0D15C27C-F9D7-4041-9D4D-B868E4A4EA61}" srcOrd="0" destOrd="0" presId="urn:microsoft.com/office/officeart/2018/2/layout/IconLabelList"/>
    <dgm:cxn modelId="{4A2C4B98-EB2E-4462-94A0-9B0231B9FF2A}" type="presOf" srcId="{9B37A8C7-0DF9-4B77-BD81-902C7A612FBF}" destId="{2A63753C-9617-48F7-91A6-E3859DBAB8AD}" srcOrd="0" destOrd="0" presId="urn:microsoft.com/office/officeart/2018/2/layout/IconLabelList"/>
    <dgm:cxn modelId="{04FF6CAD-1C15-4F01-B652-C96DE2AE1D69}" srcId="{318F9335-916C-4478-9A00-4AB7EAD88251}" destId="{9B37A8C7-0DF9-4B77-BD81-902C7A612FBF}" srcOrd="1" destOrd="0" parTransId="{0E657EFC-0C0E-49AE-8067-DAF737F6A786}" sibTransId="{4598EB25-6942-418B-8DA9-4DB765BF4D30}"/>
    <dgm:cxn modelId="{AD8E27CD-5E59-423B-ADC3-E977501F49D4}" type="presOf" srcId="{A852CD93-6992-458F-BD27-A214B8A8F5EA}" destId="{6BCBF2B3-4C3B-4675-B969-791D3DEFB363}" srcOrd="0" destOrd="0" presId="urn:microsoft.com/office/officeart/2018/2/layout/IconLabelList"/>
    <dgm:cxn modelId="{4DD3B04C-C2B2-4E98-8834-E629584115F2}" type="presParOf" srcId="{0D15C27C-F9D7-4041-9D4D-B868E4A4EA61}" destId="{F99EAFE9-87A0-482F-936B-56E63FF47EFD}" srcOrd="0" destOrd="0" presId="urn:microsoft.com/office/officeart/2018/2/layout/IconLabelList"/>
    <dgm:cxn modelId="{C2DFFBB5-60DF-49E9-9F96-8DCBBF85D805}" type="presParOf" srcId="{F99EAFE9-87A0-482F-936B-56E63FF47EFD}" destId="{5D0471E7-BE37-4BCC-B546-DF1B0851E4D0}" srcOrd="0" destOrd="0" presId="urn:microsoft.com/office/officeart/2018/2/layout/IconLabelList"/>
    <dgm:cxn modelId="{3A59EE49-5C0B-444D-8DB2-AFC5E86E6817}" type="presParOf" srcId="{F99EAFE9-87A0-482F-936B-56E63FF47EFD}" destId="{4C3297AD-2E43-416C-AC00-E3945E8CDFF6}" srcOrd="1" destOrd="0" presId="urn:microsoft.com/office/officeart/2018/2/layout/IconLabelList"/>
    <dgm:cxn modelId="{38A4FF3D-06C7-4DD0-A037-F732EF2EBAEE}" type="presParOf" srcId="{F99EAFE9-87A0-482F-936B-56E63FF47EFD}" destId="{6BCBF2B3-4C3B-4675-B969-791D3DEFB363}" srcOrd="2" destOrd="0" presId="urn:microsoft.com/office/officeart/2018/2/layout/IconLabelList"/>
    <dgm:cxn modelId="{A4A522BE-80EA-42E7-A6A5-5B079790E0CE}" type="presParOf" srcId="{0D15C27C-F9D7-4041-9D4D-B868E4A4EA61}" destId="{EC920530-DD84-4D38-B4E5-9F693D6EF66D}" srcOrd="1" destOrd="0" presId="urn:microsoft.com/office/officeart/2018/2/layout/IconLabelList"/>
    <dgm:cxn modelId="{396B6519-69D7-4218-93A9-807ECA4896B1}" type="presParOf" srcId="{0D15C27C-F9D7-4041-9D4D-B868E4A4EA61}" destId="{8A490320-723A-41C4-8121-12758AF2DE96}" srcOrd="2" destOrd="0" presId="urn:microsoft.com/office/officeart/2018/2/layout/IconLabelList"/>
    <dgm:cxn modelId="{6777F252-1869-4AA4-88BB-3A8EE59DD4A4}" type="presParOf" srcId="{8A490320-723A-41C4-8121-12758AF2DE96}" destId="{3342A857-E2F9-4C65-8285-1182DE11B792}" srcOrd="0" destOrd="0" presId="urn:microsoft.com/office/officeart/2018/2/layout/IconLabelList"/>
    <dgm:cxn modelId="{0E694777-BEE8-4AE9-B310-EC3EB1AD1D90}" type="presParOf" srcId="{8A490320-723A-41C4-8121-12758AF2DE96}" destId="{161F3D32-16F7-4732-B451-EE33C48E2667}" srcOrd="1" destOrd="0" presId="urn:microsoft.com/office/officeart/2018/2/layout/IconLabelList"/>
    <dgm:cxn modelId="{D48DD9FE-1E37-42E8-AFFC-155A8CCBD701}" type="presParOf" srcId="{8A490320-723A-41C4-8121-12758AF2DE96}" destId="{2A63753C-9617-48F7-91A6-E3859DBAB8AD}" srcOrd="2" destOrd="0" presId="urn:microsoft.com/office/officeart/2018/2/layout/IconLabel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909FF13-41D4-41B6-B21B-984C79E7BD79}" type="doc">
      <dgm:prSet loTypeId="urn:microsoft.com/office/officeart/2005/8/layout/hList1" loCatId="list" qsTypeId="urn:microsoft.com/office/officeart/2005/8/quickstyle/simple2" qsCatId="simple" csTypeId="urn:microsoft.com/office/officeart/2005/8/colors/colorful2" csCatId="colorful" phldr="1"/>
      <dgm:spPr/>
      <dgm:t>
        <a:bodyPr/>
        <a:lstStyle/>
        <a:p>
          <a:endParaRPr lang="en-US"/>
        </a:p>
      </dgm:t>
    </dgm:pt>
    <dgm:pt modelId="{7783460C-0A24-4B46-B0F4-C5EC118D2D2A}">
      <dgm:prSet custT="1"/>
      <dgm:spPr/>
      <dgm:t>
        <a:bodyPr/>
        <a:lstStyle/>
        <a:p>
          <a:r>
            <a:rPr lang="en-US" sz="2000" b="1" dirty="0">
              <a:solidFill>
                <a:schemeClr val="accent6">
                  <a:lumMod val="25000"/>
                </a:schemeClr>
              </a:solidFill>
              <a:latin typeface="Lucida Sans" panose="020B0602030504020204" pitchFamily="34" charset="0"/>
            </a:rPr>
            <a:t>PostgreSQL:</a:t>
          </a:r>
          <a:endParaRPr lang="en-US" sz="2000" dirty="0">
            <a:solidFill>
              <a:schemeClr val="accent6">
                <a:lumMod val="25000"/>
              </a:schemeClr>
            </a:solidFill>
            <a:latin typeface="Lucida Sans" panose="020B0602030504020204" pitchFamily="34" charset="0"/>
          </a:endParaRPr>
        </a:p>
      </dgm:t>
    </dgm:pt>
    <dgm:pt modelId="{80AB01AD-4673-405F-A962-86C40DDE7F02}" type="parTrans" cxnId="{32D33CA1-694C-4315-A13E-89A38D38F70B}">
      <dgm:prSet/>
      <dgm:spPr/>
      <dgm:t>
        <a:bodyPr/>
        <a:lstStyle/>
        <a:p>
          <a:endParaRPr lang="en-US"/>
        </a:p>
      </dgm:t>
    </dgm:pt>
    <dgm:pt modelId="{E612EEE1-27F3-471C-845D-E36188505767}" type="sibTrans" cxnId="{32D33CA1-694C-4315-A13E-89A38D38F70B}">
      <dgm:prSet/>
      <dgm:spPr/>
      <dgm:t>
        <a:bodyPr/>
        <a:lstStyle/>
        <a:p>
          <a:endParaRPr lang="en-US"/>
        </a:p>
      </dgm:t>
    </dgm:pt>
    <dgm:pt modelId="{ED4B4939-90E2-4EB3-856C-630540CB5A81}">
      <dgm:prSet custT="1"/>
      <dgm:spPr/>
      <dgm:t>
        <a:bodyPr/>
        <a:lstStyle/>
        <a:p>
          <a:pPr>
            <a:lnSpc>
              <a:spcPct val="100000"/>
            </a:lnSpc>
            <a:buClr>
              <a:schemeClr val="bg2"/>
            </a:buClr>
            <a:buFont typeface="Courier New" panose="02070309020205020404" pitchFamily="49" charset="0"/>
            <a:buChar char="o"/>
          </a:pPr>
          <a:r>
            <a:rPr lang="en-US" sz="2000" dirty="0">
              <a:solidFill>
                <a:schemeClr val="accent6">
                  <a:lumMod val="25000"/>
                </a:schemeClr>
              </a:solidFill>
              <a:effectLst/>
              <a:latin typeface="Garamond (Body)"/>
              <a:ea typeface="Aptos" panose="020B0004020202020204" pitchFamily="34" charset="0"/>
              <a:cs typeface="Times New Roman" panose="02020603050405020304" pitchFamily="18" charset="0"/>
            </a:rPr>
            <a:t>Rich query capabilities with support for advanced functions, triggers, and stored procedures.</a:t>
          </a:r>
          <a:endParaRPr lang="en-US" sz="2000" dirty="0">
            <a:solidFill>
              <a:schemeClr val="accent6">
                <a:lumMod val="25000"/>
              </a:schemeClr>
            </a:solidFill>
            <a:latin typeface="Garamond (Body)"/>
          </a:endParaRPr>
        </a:p>
      </dgm:t>
    </dgm:pt>
    <dgm:pt modelId="{5CACA3B7-28AE-4139-9F23-13DAF7E5EF8E}" type="parTrans" cxnId="{33DF3C3F-180A-4249-B213-9110CE4C6842}">
      <dgm:prSet/>
      <dgm:spPr/>
      <dgm:t>
        <a:bodyPr/>
        <a:lstStyle/>
        <a:p>
          <a:endParaRPr lang="en-US"/>
        </a:p>
      </dgm:t>
    </dgm:pt>
    <dgm:pt modelId="{F0EEE6B9-1462-41B3-8B4C-3079CAEF085E}" type="sibTrans" cxnId="{33DF3C3F-180A-4249-B213-9110CE4C6842}">
      <dgm:prSet/>
      <dgm:spPr/>
      <dgm:t>
        <a:bodyPr/>
        <a:lstStyle/>
        <a:p>
          <a:endParaRPr lang="en-US"/>
        </a:p>
      </dgm:t>
    </dgm:pt>
    <dgm:pt modelId="{F8E6AA07-EBD8-4F18-87CF-F12B95B21452}">
      <dgm:prSet custT="1"/>
      <dgm:spPr/>
      <dgm:t>
        <a:bodyPr/>
        <a:lstStyle/>
        <a:p>
          <a:r>
            <a:rPr lang="en-US" sz="2000" b="1" dirty="0">
              <a:solidFill>
                <a:srgbClr val="BEB296"/>
              </a:solidFill>
              <a:latin typeface="Lucida Sans" panose="020B0602030504020204" pitchFamily="34" charset="0"/>
            </a:rPr>
            <a:t>MongoDB:</a:t>
          </a:r>
          <a:endParaRPr lang="en-US" sz="2000" dirty="0">
            <a:solidFill>
              <a:srgbClr val="BEB296"/>
            </a:solidFill>
            <a:latin typeface="Lucida Sans" panose="020B0602030504020204" pitchFamily="34" charset="0"/>
          </a:endParaRPr>
        </a:p>
      </dgm:t>
    </dgm:pt>
    <dgm:pt modelId="{4C322A25-901D-46D8-BFD7-1BB356B798B8}" type="parTrans" cxnId="{301F0BC3-4C75-4451-A784-3E9574CC9C47}">
      <dgm:prSet/>
      <dgm:spPr/>
      <dgm:t>
        <a:bodyPr/>
        <a:lstStyle/>
        <a:p>
          <a:endParaRPr lang="en-US"/>
        </a:p>
      </dgm:t>
    </dgm:pt>
    <dgm:pt modelId="{1B1D33BF-2583-4662-A758-541F78FCA836}" type="sibTrans" cxnId="{301F0BC3-4C75-4451-A784-3E9574CC9C47}">
      <dgm:prSet/>
      <dgm:spPr/>
      <dgm:t>
        <a:bodyPr/>
        <a:lstStyle/>
        <a:p>
          <a:endParaRPr lang="en-US"/>
        </a:p>
      </dgm:t>
    </dgm:pt>
    <dgm:pt modelId="{F8DC3DA9-4654-4753-AA02-BF1D5E9BC4E9}">
      <dgm:prSet custT="1"/>
      <dgm:spPr/>
      <dgm:t>
        <a:bodyPr/>
        <a:lstStyle/>
        <a:p>
          <a:pPr>
            <a:buFont typeface="Courier New" panose="02070309020205020404" pitchFamily="49" charset="0"/>
            <a:buChar char="o"/>
          </a:pPr>
          <a:r>
            <a:rPr lang="en-US" sz="2000" dirty="0">
              <a:solidFill>
                <a:schemeClr val="accent6">
                  <a:lumMod val="25000"/>
                </a:schemeClr>
              </a:solidFill>
              <a:effectLst/>
              <a:latin typeface="Garamond (Body)"/>
              <a:ea typeface="Aptos" panose="020B0004020202020204" pitchFamily="34" charset="0"/>
              <a:cs typeface="Times New Roman" panose="02020603050405020304" pitchFamily="18" charset="0"/>
            </a:rPr>
            <a:t>Advanced capabilities for working with JSON data and unstructured information.</a:t>
          </a:r>
          <a:endParaRPr lang="en-US" sz="2000" dirty="0">
            <a:solidFill>
              <a:schemeClr val="accent6">
                <a:lumMod val="25000"/>
              </a:schemeClr>
            </a:solidFill>
            <a:latin typeface="Garamond (Body)"/>
          </a:endParaRPr>
        </a:p>
      </dgm:t>
    </dgm:pt>
    <dgm:pt modelId="{BEACE9A8-2C9B-415A-8CD8-AD418A37FBFE}" type="parTrans" cxnId="{39C8A488-BAD4-42C5-8567-5768F93B7FE0}">
      <dgm:prSet/>
      <dgm:spPr/>
      <dgm:t>
        <a:bodyPr/>
        <a:lstStyle/>
        <a:p>
          <a:endParaRPr lang="en-US"/>
        </a:p>
      </dgm:t>
    </dgm:pt>
    <dgm:pt modelId="{8824BA2B-741E-4855-8984-3EB4D79818BF}" type="sibTrans" cxnId="{39C8A488-BAD4-42C5-8567-5768F93B7FE0}">
      <dgm:prSet/>
      <dgm:spPr/>
      <dgm:t>
        <a:bodyPr/>
        <a:lstStyle/>
        <a:p>
          <a:endParaRPr lang="en-US"/>
        </a:p>
      </dgm:t>
    </dgm:pt>
    <dgm:pt modelId="{630BAF06-1A25-4ED4-A2BA-DBBB00528327}">
      <dgm:prSet custT="1"/>
      <dgm:spPr/>
      <dgm:t>
        <a:bodyPr/>
        <a:lstStyle/>
        <a:p>
          <a:pPr>
            <a:buFont typeface="Courier New" panose="02070309020205020404" pitchFamily="49" charset="0"/>
            <a:buChar char="o"/>
          </a:pPr>
          <a:endParaRPr lang="en-IN" sz="2000" dirty="0">
            <a:solidFill>
              <a:schemeClr val="accent6">
                <a:lumMod val="25000"/>
              </a:schemeClr>
            </a:solidFill>
            <a:latin typeface="Garamond (Body)"/>
          </a:endParaRPr>
        </a:p>
      </dgm:t>
    </dgm:pt>
    <dgm:pt modelId="{E3DDBA87-5EB7-49F8-A279-3A19F8E024FC}" type="parTrans" cxnId="{A9856756-6EB1-4DAB-8832-7E89904EF454}">
      <dgm:prSet/>
      <dgm:spPr/>
      <dgm:t>
        <a:bodyPr/>
        <a:lstStyle/>
        <a:p>
          <a:endParaRPr lang="en-IN"/>
        </a:p>
      </dgm:t>
    </dgm:pt>
    <dgm:pt modelId="{ABD0EA58-8C6B-4F51-B56B-C2F8037CEE6A}" type="sibTrans" cxnId="{A9856756-6EB1-4DAB-8832-7E89904EF454}">
      <dgm:prSet/>
      <dgm:spPr/>
      <dgm:t>
        <a:bodyPr/>
        <a:lstStyle/>
        <a:p>
          <a:endParaRPr lang="en-IN"/>
        </a:p>
      </dgm:t>
    </dgm:pt>
    <dgm:pt modelId="{1D32897F-6062-4BB2-8896-61EDCA4C494C}">
      <dgm:prSet custT="1"/>
      <dgm:spPr/>
      <dgm:t>
        <a:bodyPr/>
        <a:lstStyle/>
        <a:p>
          <a:pPr>
            <a:lnSpc>
              <a:spcPct val="100000"/>
            </a:lnSpc>
            <a:buClr>
              <a:schemeClr val="bg2"/>
            </a:buClr>
            <a:buFont typeface="Courier New" panose="02070309020205020404" pitchFamily="49" charset="0"/>
            <a:buChar char="o"/>
          </a:pPr>
          <a:r>
            <a:rPr lang="en-US" sz="2000" dirty="0">
              <a:solidFill>
                <a:schemeClr val="accent6">
                  <a:lumMod val="25000"/>
                </a:schemeClr>
              </a:solidFill>
              <a:effectLst/>
              <a:latin typeface="Garamond (Body)"/>
              <a:ea typeface="Aptos" panose="020B0004020202020204" pitchFamily="34" charset="0"/>
              <a:cs typeface="Times New Roman" panose="02020603050405020304" pitchFamily="18" charset="0"/>
            </a:rPr>
            <a:t>Strong transactional consistency and integrity.</a:t>
          </a:r>
          <a:endParaRPr lang="en-IN" sz="2000" dirty="0">
            <a:solidFill>
              <a:schemeClr val="accent6">
                <a:lumMod val="25000"/>
              </a:schemeClr>
            </a:solidFill>
            <a:latin typeface="Garamond (Body)"/>
          </a:endParaRPr>
        </a:p>
      </dgm:t>
    </dgm:pt>
    <dgm:pt modelId="{2CCC4606-D57F-4E64-B6E8-2F20F24AB9A7}" type="parTrans" cxnId="{0A58E116-83DC-4EA9-AB4A-3DC869E9657F}">
      <dgm:prSet/>
      <dgm:spPr/>
      <dgm:t>
        <a:bodyPr/>
        <a:lstStyle/>
        <a:p>
          <a:endParaRPr lang="en-IN"/>
        </a:p>
      </dgm:t>
    </dgm:pt>
    <dgm:pt modelId="{2AA5150C-B2C9-412B-9FFD-3D22E441F91E}" type="sibTrans" cxnId="{0A58E116-83DC-4EA9-AB4A-3DC869E9657F}">
      <dgm:prSet/>
      <dgm:spPr/>
      <dgm:t>
        <a:bodyPr/>
        <a:lstStyle/>
        <a:p>
          <a:endParaRPr lang="en-IN"/>
        </a:p>
      </dgm:t>
    </dgm:pt>
    <dgm:pt modelId="{B9FB37F6-838F-4F70-97F8-8093452A5FFF}">
      <dgm:prSet custT="1"/>
      <dgm:spPr/>
      <dgm:t>
        <a:bodyPr/>
        <a:lstStyle/>
        <a:p>
          <a:pPr>
            <a:lnSpc>
              <a:spcPct val="100000"/>
            </a:lnSpc>
            <a:buClr>
              <a:schemeClr val="bg2"/>
            </a:buClr>
            <a:buFont typeface="Courier New" panose="02070309020205020404" pitchFamily="49" charset="0"/>
            <a:buChar char="o"/>
          </a:pPr>
          <a:endParaRPr lang="en-US" sz="2000" dirty="0">
            <a:solidFill>
              <a:schemeClr val="accent6">
                <a:lumMod val="25000"/>
              </a:schemeClr>
            </a:solidFill>
            <a:latin typeface="Garamond (Body)"/>
          </a:endParaRPr>
        </a:p>
      </dgm:t>
    </dgm:pt>
    <dgm:pt modelId="{7C7DBCD7-AC0F-4864-BFED-57AF1D7EEF4C}" type="parTrans" cxnId="{3568DDBB-C50B-4603-BFA7-5E140BBDE519}">
      <dgm:prSet/>
      <dgm:spPr/>
      <dgm:t>
        <a:bodyPr/>
        <a:lstStyle/>
        <a:p>
          <a:endParaRPr lang="en-IN"/>
        </a:p>
      </dgm:t>
    </dgm:pt>
    <dgm:pt modelId="{4A5B3822-B5B2-44B2-8F7B-506C0A03F17B}" type="sibTrans" cxnId="{3568DDBB-C50B-4603-BFA7-5E140BBDE519}">
      <dgm:prSet/>
      <dgm:spPr/>
      <dgm:t>
        <a:bodyPr/>
        <a:lstStyle/>
        <a:p>
          <a:endParaRPr lang="en-IN"/>
        </a:p>
      </dgm:t>
    </dgm:pt>
    <dgm:pt modelId="{0A55F27F-648B-4441-AA5C-86944C1DC731}">
      <dgm:prSet custT="1"/>
      <dgm:spPr/>
      <dgm:t>
        <a:bodyPr/>
        <a:lstStyle/>
        <a:p>
          <a:pPr>
            <a:buFont typeface="Courier New" panose="02070309020205020404" pitchFamily="49" charset="0"/>
            <a:buChar char="o"/>
          </a:pPr>
          <a:r>
            <a:rPr lang="en-US" sz="2000" dirty="0">
              <a:solidFill>
                <a:schemeClr val="accent6">
                  <a:lumMod val="25000"/>
                </a:schemeClr>
              </a:solidFill>
              <a:effectLst/>
              <a:latin typeface="Garamond (Body)"/>
              <a:ea typeface="Aptos" panose="020B0004020202020204" pitchFamily="34" charset="0"/>
              <a:cs typeface="Times New Roman" panose="02020603050405020304" pitchFamily="18" charset="0"/>
            </a:rPr>
            <a:t>Eventual consistency can be a limitation for highly critical transactions</a:t>
          </a:r>
        </a:p>
      </dgm:t>
    </dgm:pt>
    <dgm:pt modelId="{573CD38C-59F1-4AF6-B3BF-4064560BDCF4}" type="parTrans" cxnId="{65051C70-5DB3-409D-ACBF-CAF93ED9A9EE}">
      <dgm:prSet/>
      <dgm:spPr/>
      <dgm:t>
        <a:bodyPr/>
        <a:lstStyle/>
        <a:p>
          <a:endParaRPr lang="en-IN"/>
        </a:p>
      </dgm:t>
    </dgm:pt>
    <dgm:pt modelId="{A2A5BE6A-6EAA-4D1C-AAC9-9340BA509FAF}" type="sibTrans" cxnId="{65051C70-5DB3-409D-ACBF-CAF93ED9A9EE}">
      <dgm:prSet/>
      <dgm:spPr/>
      <dgm:t>
        <a:bodyPr/>
        <a:lstStyle/>
        <a:p>
          <a:endParaRPr lang="en-IN"/>
        </a:p>
      </dgm:t>
    </dgm:pt>
    <dgm:pt modelId="{072DBBE2-D87C-4FFB-8107-045D060A314B}" type="pres">
      <dgm:prSet presAssocID="{B909FF13-41D4-41B6-B21B-984C79E7BD79}" presName="Name0" presStyleCnt="0">
        <dgm:presLayoutVars>
          <dgm:dir/>
          <dgm:animLvl val="lvl"/>
          <dgm:resizeHandles val="exact"/>
        </dgm:presLayoutVars>
      </dgm:prSet>
      <dgm:spPr/>
    </dgm:pt>
    <dgm:pt modelId="{BAA9203E-CD81-47D0-931D-D226297E2E01}" type="pres">
      <dgm:prSet presAssocID="{7783460C-0A24-4B46-B0F4-C5EC118D2D2A}" presName="composite" presStyleCnt="0"/>
      <dgm:spPr/>
    </dgm:pt>
    <dgm:pt modelId="{31913A74-DD18-4F27-AA64-8948D8B814B4}" type="pres">
      <dgm:prSet presAssocID="{7783460C-0A24-4B46-B0F4-C5EC118D2D2A}" presName="parTx" presStyleLbl="alignNode1" presStyleIdx="0" presStyleCnt="2" custScaleX="100489" custScaleY="83143" custLinFactNeighborX="98" custLinFactNeighborY="-4410">
        <dgm:presLayoutVars>
          <dgm:chMax val="0"/>
          <dgm:chPref val="0"/>
          <dgm:bulletEnabled val="1"/>
        </dgm:presLayoutVars>
      </dgm:prSet>
      <dgm:spPr/>
    </dgm:pt>
    <dgm:pt modelId="{DC3DF8F1-2C36-4AF2-A0E6-AC40B9ECFAB2}" type="pres">
      <dgm:prSet presAssocID="{7783460C-0A24-4B46-B0F4-C5EC118D2D2A}" presName="desTx" presStyleLbl="alignAccFollowNode1" presStyleIdx="0" presStyleCnt="2" custScaleX="96372" custLinFactNeighborX="-575" custLinFactNeighborY="-1231">
        <dgm:presLayoutVars>
          <dgm:bulletEnabled val="1"/>
        </dgm:presLayoutVars>
      </dgm:prSet>
      <dgm:spPr/>
    </dgm:pt>
    <dgm:pt modelId="{71668117-3BC3-482F-ADF0-8499355DAD36}" type="pres">
      <dgm:prSet presAssocID="{E612EEE1-27F3-471C-845D-E36188505767}" presName="space" presStyleCnt="0"/>
      <dgm:spPr/>
    </dgm:pt>
    <dgm:pt modelId="{BE6DBE28-B0A1-43A2-8964-FD068C9E5635}" type="pres">
      <dgm:prSet presAssocID="{F8E6AA07-EBD8-4F18-87CF-F12B95B21452}" presName="composite" presStyleCnt="0"/>
      <dgm:spPr/>
    </dgm:pt>
    <dgm:pt modelId="{672F86CB-5DE0-4F36-9338-547CB705E9D9}" type="pres">
      <dgm:prSet presAssocID="{F8E6AA07-EBD8-4F18-87CF-F12B95B21452}" presName="parTx" presStyleLbl="alignNode1" presStyleIdx="1" presStyleCnt="2" custScaleX="102859" custScaleY="90623" custLinFactNeighborX="-5920" custLinFactNeighborY="-1597">
        <dgm:presLayoutVars>
          <dgm:chMax val="0"/>
          <dgm:chPref val="0"/>
          <dgm:bulletEnabled val="1"/>
        </dgm:presLayoutVars>
      </dgm:prSet>
      <dgm:spPr/>
    </dgm:pt>
    <dgm:pt modelId="{FD3CBA15-77A0-4042-A79D-CD9D2323DA26}" type="pres">
      <dgm:prSet presAssocID="{F8E6AA07-EBD8-4F18-87CF-F12B95B21452}" presName="desTx" presStyleLbl="alignAccFollowNode1" presStyleIdx="1" presStyleCnt="2" custLinFactNeighborX="-6115" custLinFactNeighborY="364">
        <dgm:presLayoutVars>
          <dgm:bulletEnabled val="1"/>
        </dgm:presLayoutVars>
      </dgm:prSet>
      <dgm:spPr/>
    </dgm:pt>
  </dgm:ptLst>
  <dgm:cxnLst>
    <dgm:cxn modelId="{4E80E700-9D4B-47BB-B810-A264D2222401}" type="presOf" srcId="{7783460C-0A24-4B46-B0F4-C5EC118D2D2A}" destId="{31913A74-DD18-4F27-AA64-8948D8B814B4}" srcOrd="0" destOrd="0" presId="urn:microsoft.com/office/officeart/2005/8/layout/hList1"/>
    <dgm:cxn modelId="{0A58E116-83DC-4EA9-AB4A-3DC869E9657F}" srcId="{7783460C-0A24-4B46-B0F4-C5EC118D2D2A}" destId="{1D32897F-6062-4BB2-8896-61EDCA4C494C}" srcOrd="2" destOrd="0" parTransId="{2CCC4606-D57F-4E64-B6E8-2F20F24AB9A7}" sibTransId="{2AA5150C-B2C9-412B-9FFD-3D22E441F91E}"/>
    <dgm:cxn modelId="{0B918419-F47B-45C4-8EF2-C8CD1C25F651}" type="presOf" srcId="{B9FB37F6-838F-4F70-97F8-8093452A5FFF}" destId="{DC3DF8F1-2C36-4AF2-A0E6-AC40B9ECFAB2}" srcOrd="0" destOrd="1" presId="urn:microsoft.com/office/officeart/2005/8/layout/hList1"/>
    <dgm:cxn modelId="{26A36E3E-A249-4506-BC99-64ECC49A1761}" type="presOf" srcId="{0A55F27F-648B-4441-AA5C-86944C1DC731}" destId="{FD3CBA15-77A0-4042-A79D-CD9D2323DA26}" srcOrd="0" destOrd="1" presId="urn:microsoft.com/office/officeart/2005/8/layout/hList1"/>
    <dgm:cxn modelId="{33DF3C3F-180A-4249-B213-9110CE4C6842}" srcId="{7783460C-0A24-4B46-B0F4-C5EC118D2D2A}" destId="{ED4B4939-90E2-4EB3-856C-630540CB5A81}" srcOrd="0" destOrd="0" parTransId="{5CACA3B7-28AE-4139-9F23-13DAF7E5EF8E}" sibTransId="{F0EEE6B9-1462-41B3-8B4C-3079CAEF085E}"/>
    <dgm:cxn modelId="{65051C70-5DB3-409D-ACBF-CAF93ED9A9EE}" srcId="{F8E6AA07-EBD8-4F18-87CF-F12B95B21452}" destId="{0A55F27F-648B-4441-AA5C-86944C1DC731}" srcOrd="1" destOrd="0" parTransId="{573CD38C-59F1-4AF6-B3BF-4064560BDCF4}" sibTransId="{A2A5BE6A-6EAA-4D1C-AAC9-9340BA509FAF}"/>
    <dgm:cxn modelId="{A9856756-6EB1-4DAB-8832-7E89904EF454}" srcId="{F8E6AA07-EBD8-4F18-87CF-F12B95B21452}" destId="{630BAF06-1A25-4ED4-A2BA-DBBB00528327}" srcOrd="2" destOrd="0" parTransId="{E3DDBA87-5EB7-49F8-A279-3A19F8E024FC}" sibTransId="{ABD0EA58-8C6B-4F51-B56B-C2F8037CEE6A}"/>
    <dgm:cxn modelId="{ECFA3F7A-8E70-4BAC-B954-A47A03B36A13}" type="presOf" srcId="{630BAF06-1A25-4ED4-A2BA-DBBB00528327}" destId="{FD3CBA15-77A0-4042-A79D-CD9D2323DA26}" srcOrd="0" destOrd="2" presId="urn:microsoft.com/office/officeart/2005/8/layout/hList1"/>
    <dgm:cxn modelId="{39C8A488-BAD4-42C5-8567-5768F93B7FE0}" srcId="{F8E6AA07-EBD8-4F18-87CF-F12B95B21452}" destId="{F8DC3DA9-4654-4753-AA02-BF1D5E9BC4E9}" srcOrd="0" destOrd="0" parTransId="{BEACE9A8-2C9B-415A-8CD8-AD418A37FBFE}" sibTransId="{8824BA2B-741E-4855-8984-3EB4D79818BF}"/>
    <dgm:cxn modelId="{150B978B-9309-42DD-AA81-35871C04AD03}" type="presOf" srcId="{ED4B4939-90E2-4EB3-856C-630540CB5A81}" destId="{DC3DF8F1-2C36-4AF2-A0E6-AC40B9ECFAB2}" srcOrd="0" destOrd="0" presId="urn:microsoft.com/office/officeart/2005/8/layout/hList1"/>
    <dgm:cxn modelId="{32D33CA1-694C-4315-A13E-89A38D38F70B}" srcId="{B909FF13-41D4-41B6-B21B-984C79E7BD79}" destId="{7783460C-0A24-4B46-B0F4-C5EC118D2D2A}" srcOrd="0" destOrd="0" parTransId="{80AB01AD-4673-405F-A962-86C40DDE7F02}" sibTransId="{E612EEE1-27F3-471C-845D-E36188505767}"/>
    <dgm:cxn modelId="{EA5D4EA9-A3C6-4E54-B4AE-B388EA640934}" type="presOf" srcId="{F8DC3DA9-4654-4753-AA02-BF1D5E9BC4E9}" destId="{FD3CBA15-77A0-4042-A79D-CD9D2323DA26}" srcOrd="0" destOrd="0" presId="urn:microsoft.com/office/officeart/2005/8/layout/hList1"/>
    <dgm:cxn modelId="{3568DDBB-C50B-4603-BFA7-5E140BBDE519}" srcId="{7783460C-0A24-4B46-B0F4-C5EC118D2D2A}" destId="{B9FB37F6-838F-4F70-97F8-8093452A5FFF}" srcOrd="1" destOrd="0" parTransId="{7C7DBCD7-AC0F-4864-BFED-57AF1D7EEF4C}" sibTransId="{4A5B3822-B5B2-44B2-8F7B-506C0A03F17B}"/>
    <dgm:cxn modelId="{BC0FD4C1-FDAA-4062-86E9-1236FF8BBAF1}" type="presOf" srcId="{F8E6AA07-EBD8-4F18-87CF-F12B95B21452}" destId="{672F86CB-5DE0-4F36-9338-547CB705E9D9}" srcOrd="0" destOrd="0" presId="urn:microsoft.com/office/officeart/2005/8/layout/hList1"/>
    <dgm:cxn modelId="{301F0BC3-4C75-4451-A784-3E9574CC9C47}" srcId="{B909FF13-41D4-41B6-B21B-984C79E7BD79}" destId="{F8E6AA07-EBD8-4F18-87CF-F12B95B21452}" srcOrd="1" destOrd="0" parTransId="{4C322A25-901D-46D8-BFD7-1BB356B798B8}" sibTransId="{1B1D33BF-2583-4662-A758-541F78FCA836}"/>
    <dgm:cxn modelId="{811A06D6-DC3E-4281-A0A3-0CFF642035B6}" type="presOf" srcId="{1D32897F-6062-4BB2-8896-61EDCA4C494C}" destId="{DC3DF8F1-2C36-4AF2-A0E6-AC40B9ECFAB2}" srcOrd="0" destOrd="2" presId="urn:microsoft.com/office/officeart/2005/8/layout/hList1"/>
    <dgm:cxn modelId="{410017F5-E63D-410B-9C0F-63455ED06037}" type="presOf" srcId="{B909FF13-41D4-41B6-B21B-984C79E7BD79}" destId="{072DBBE2-D87C-4FFB-8107-045D060A314B}" srcOrd="0" destOrd="0" presId="urn:microsoft.com/office/officeart/2005/8/layout/hList1"/>
    <dgm:cxn modelId="{B8B573BC-AA13-4785-88A4-78D5025FA438}" type="presParOf" srcId="{072DBBE2-D87C-4FFB-8107-045D060A314B}" destId="{BAA9203E-CD81-47D0-931D-D226297E2E01}" srcOrd="0" destOrd="0" presId="urn:microsoft.com/office/officeart/2005/8/layout/hList1"/>
    <dgm:cxn modelId="{458B6DC3-93A2-4F19-819E-57B0E29BA540}" type="presParOf" srcId="{BAA9203E-CD81-47D0-931D-D226297E2E01}" destId="{31913A74-DD18-4F27-AA64-8948D8B814B4}" srcOrd="0" destOrd="0" presId="urn:microsoft.com/office/officeart/2005/8/layout/hList1"/>
    <dgm:cxn modelId="{6449A4DA-5C19-45E4-A32D-70B912EC6305}" type="presParOf" srcId="{BAA9203E-CD81-47D0-931D-D226297E2E01}" destId="{DC3DF8F1-2C36-4AF2-A0E6-AC40B9ECFAB2}" srcOrd="1" destOrd="0" presId="urn:microsoft.com/office/officeart/2005/8/layout/hList1"/>
    <dgm:cxn modelId="{2FC97841-C19C-4699-9D02-939385E7519F}" type="presParOf" srcId="{072DBBE2-D87C-4FFB-8107-045D060A314B}" destId="{71668117-3BC3-482F-ADF0-8499355DAD36}" srcOrd="1" destOrd="0" presId="urn:microsoft.com/office/officeart/2005/8/layout/hList1"/>
    <dgm:cxn modelId="{95370A3C-B511-490B-BA80-49273C62ED22}" type="presParOf" srcId="{072DBBE2-D87C-4FFB-8107-045D060A314B}" destId="{BE6DBE28-B0A1-43A2-8964-FD068C9E5635}" srcOrd="2" destOrd="0" presId="urn:microsoft.com/office/officeart/2005/8/layout/hList1"/>
    <dgm:cxn modelId="{9243E693-110F-4498-8FAC-41C5DD53961F}" type="presParOf" srcId="{BE6DBE28-B0A1-43A2-8964-FD068C9E5635}" destId="{672F86CB-5DE0-4F36-9338-547CB705E9D9}" srcOrd="0" destOrd="0" presId="urn:microsoft.com/office/officeart/2005/8/layout/hList1"/>
    <dgm:cxn modelId="{FBCEEBCB-8983-4113-A7D0-20765B19AB5D}" type="presParOf" srcId="{BE6DBE28-B0A1-43A2-8964-FD068C9E5635}" destId="{FD3CBA15-77A0-4042-A79D-CD9D2323DA26}"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913A74-DD18-4F27-AA64-8948D8B814B4}">
      <dsp:nvSpPr>
        <dsp:cNvPr id="0" name=""/>
        <dsp:cNvSpPr/>
      </dsp:nvSpPr>
      <dsp:spPr>
        <a:xfrm>
          <a:off x="5471" y="0"/>
          <a:ext cx="3829528" cy="1462445"/>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accent6">
                  <a:lumMod val="25000"/>
                </a:schemeClr>
              </a:solidFill>
              <a:latin typeface="Lucida Sans" panose="020B0602030504020204" pitchFamily="34" charset="0"/>
            </a:rPr>
            <a:t>PostgreSQL:</a:t>
          </a:r>
          <a:endParaRPr lang="en-US" sz="2000" kern="1200" dirty="0">
            <a:solidFill>
              <a:schemeClr val="accent6">
                <a:lumMod val="25000"/>
              </a:schemeClr>
            </a:solidFill>
            <a:latin typeface="Lucida Sans" panose="020B0602030504020204" pitchFamily="34" charset="0"/>
          </a:endParaRPr>
        </a:p>
      </dsp:txBody>
      <dsp:txXfrm>
        <a:off x="5471" y="0"/>
        <a:ext cx="3829528" cy="1462445"/>
      </dsp:txXfrm>
    </dsp:sp>
    <dsp:sp modelId="{DC3DF8F1-2C36-4AF2-A0E6-AC40B9ECFAB2}">
      <dsp:nvSpPr>
        <dsp:cNvPr id="0" name=""/>
        <dsp:cNvSpPr/>
      </dsp:nvSpPr>
      <dsp:spPr>
        <a:xfrm>
          <a:off x="40284" y="1384365"/>
          <a:ext cx="3752433" cy="2402732"/>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100000"/>
            </a:lnSpc>
            <a:spcBef>
              <a:spcPct val="0"/>
            </a:spcBef>
            <a:spcAft>
              <a:spcPct val="15000"/>
            </a:spcAft>
            <a:buClr>
              <a:schemeClr val="bg2"/>
            </a:buClr>
            <a:buFont typeface="Courier New" panose="02070309020205020404" pitchFamily="49" charset="0"/>
            <a:buChar char="o"/>
          </a:pPr>
          <a:r>
            <a:rPr lang="en-US" sz="1800" kern="1200" dirty="0">
              <a:solidFill>
                <a:schemeClr val="bg2"/>
              </a:solidFill>
              <a:latin typeface="Garamond (Body)"/>
            </a:rPr>
            <a:t>Optimized for complex queries with JOINs across multiple tables.</a:t>
          </a:r>
        </a:p>
        <a:p>
          <a:pPr marL="171450" lvl="1" indent="-171450" algn="l" defTabSz="800100">
            <a:lnSpc>
              <a:spcPct val="100000"/>
            </a:lnSpc>
            <a:spcBef>
              <a:spcPct val="0"/>
            </a:spcBef>
            <a:spcAft>
              <a:spcPct val="15000"/>
            </a:spcAft>
            <a:buClr>
              <a:schemeClr val="bg2"/>
            </a:buClr>
            <a:buFont typeface="Courier New" panose="02070309020205020404" pitchFamily="49" charset="0"/>
            <a:buChar char="o"/>
          </a:pPr>
          <a:r>
            <a:rPr lang="en-US" sz="1800" kern="1200" dirty="0">
              <a:solidFill>
                <a:schemeClr val="bg2"/>
              </a:solidFill>
              <a:latin typeface="Garamond (Body)"/>
            </a:rPr>
            <a:t>Performs well for transactional workloads (OLTP) due to ACID compliance.</a:t>
          </a:r>
        </a:p>
        <a:p>
          <a:pPr marL="171450" lvl="1" indent="-171450" algn="l" defTabSz="800100">
            <a:lnSpc>
              <a:spcPct val="100000"/>
            </a:lnSpc>
            <a:spcBef>
              <a:spcPct val="0"/>
            </a:spcBef>
            <a:spcAft>
              <a:spcPct val="15000"/>
            </a:spcAft>
            <a:buClr>
              <a:schemeClr val="bg2"/>
            </a:buClr>
            <a:buFont typeface="Courier New" panose="02070309020205020404" pitchFamily="49" charset="0"/>
            <a:buChar char="o"/>
          </a:pPr>
          <a:r>
            <a:rPr lang="en-US" sz="1800" kern="1200" dirty="0">
              <a:solidFill>
                <a:schemeClr val="bg2"/>
              </a:solidFill>
              <a:latin typeface="Garamond (Body)"/>
            </a:rPr>
            <a:t>Indexing in PostgreSQL significantly boosts query speed for structured data.</a:t>
          </a:r>
        </a:p>
      </dsp:txBody>
      <dsp:txXfrm>
        <a:off x="40284" y="1384365"/>
        <a:ext cx="3752433" cy="2402732"/>
      </dsp:txXfrm>
    </dsp:sp>
    <dsp:sp modelId="{672F86CB-5DE0-4F36-9338-547CB705E9D9}">
      <dsp:nvSpPr>
        <dsp:cNvPr id="0" name=""/>
        <dsp:cNvSpPr/>
      </dsp:nvSpPr>
      <dsp:spPr>
        <a:xfrm>
          <a:off x="4109231" y="0"/>
          <a:ext cx="3901173" cy="1445052"/>
        </a:xfrm>
        <a:prstGeom prst="rect">
          <a:avLst/>
        </a:prstGeom>
        <a:solidFill>
          <a:schemeClr val="accent2">
            <a:hueOff val="-15449"/>
            <a:satOff val="-3529"/>
            <a:lumOff val="-21569"/>
            <a:alphaOff val="0"/>
          </a:schemeClr>
        </a:solidFill>
        <a:ln w="25400" cap="flat" cmpd="sng" algn="ctr">
          <a:solidFill>
            <a:schemeClr val="accent2">
              <a:hueOff val="-15449"/>
              <a:satOff val="-3529"/>
              <a:lumOff val="-21569"/>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rgbClr val="BEB296"/>
              </a:solidFill>
              <a:latin typeface="Lucida Sans" panose="020B0602030504020204" pitchFamily="34" charset="0"/>
            </a:rPr>
            <a:t>MongoDB:</a:t>
          </a:r>
          <a:endParaRPr lang="en-US" sz="2000" kern="1200" dirty="0">
            <a:solidFill>
              <a:srgbClr val="BEB296"/>
            </a:solidFill>
            <a:latin typeface="Lucida Sans" panose="020B0602030504020204" pitchFamily="34" charset="0"/>
          </a:endParaRPr>
        </a:p>
      </dsp:txBody>
      <dsp:txXfrm>
        <a:off x="4109231" y="0"/>
        <a:ext cx="3901173" cy="1445052"/>
      </dsp:txXfrm>
    </dsp:sp>
    <dsp:sp modelId="{FD3CBA15-77A0-4042-A79D-CD9D2323DA26}">
      <dsp:nvSpPr>
        <dsp:cNvPr id="0" name=""/>
        <dsp:cNvSpPr/>
      </dsp:nvSpPr>
      <dsp:spPr>
        <a:xfrm>
          <a:off x="4169386" y="1373794"/>
          <a:ext cx="3810892" cy="2402732"/>
        </a:xfrm>
        <a:prstGeom prst="rect">
          <a:avLst/>
        </a:prstGeom>
        <a:solidFill>
          <a:schemeClr val="accent2">
            <a:tint val="40000"/>
            <a:alpha val="90000"/>
            <a:hueOff val="-95739"/>
            <a:satOff val="-9115"/>
            <a:lumOff val="-4882"/>
            <a:alphaOff val="0"/>
          </a:schemeClr>
        </a:solidFill>
        <a:ln w="25400" cap="flat" cmpd="sng" algn="ctr">
          <a:solidFill>
            <a:schemeClr val="accent2">
              <a:tint val="40000"/>
              <a:alpha val="90000"/>
              <a:hueOff val="-95739"/>
              <a:satOff val="-9115"/>
              <a:lumOff val="-4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Font typeface="Courier New" panose="02070309020205020404" pitchFamily="49" charset="0"/>
            <a:buChar char="o"/>
          </a:pPr>
          <a:r>
            <a:rPr lang="en-US" sz="1800" kern="1200" dirty="0">
              <a:solidFill>
                <a:schemeClr val="accent6">
                  <a:lumMod val="25000"/>
                </a:schemeClr>
              </a:solidFill>
              <a:latin typeface="Garamond (Body)"/>
            </a:rPr>
            <a:t>Performs better for read-heavy operations with unstructured data like JSON (e.g., customer reviews).</a:t>
          </a:r>
        </a:p>
        <a:p>
          <a:pPr marL="171450" lvl="1" indent="-171450" algn="l" defTabSz="800100">
            <a:lnSpc>
              <a:spcPct val="90000"/>
            </a:lnSpc>
            <a:spcBef>
              <a:spcPct val="0"/>
            </a:spcBef>
            <a:spcAft>
              <a:spcPct val="15000"/>
            </a:spcAft>
            <a:buFont typeface="Courier New" panose="02070309020205020404" pitchFamily="49" charset="0"/>
            <a:buChar char="o"/>
          </a:pPr>
          <a:r>
            <a:rPr lang="en-US" sz="1800" kern="1200" dirty="0">
              <a:solidFill>
                <a:schemeClr val="accent6">
                  <a:lumMod val="25000"/>
                </a:schemeClr>
              </a:solidFill>
              <a:latin typeface="Garamond (Body)"/>
            </a:rPr>
            <a:t>Faster for single-document operations or key-value lookups.</a:t>
          </a:r>
        </a:p>
        <a:p>
          <a:pPr marL="171450" lvl="1" indent="-171450" algn="l" defTabSz="800100">
            <a:lnSpc>
              <a:spcPct val="90000"/>
            </a:lnSpc>
            <a:spcBef>
              <a:spcPct val="0"/>
            </a:spcBef>
            <a:spcAft>
              <a:spcPct val="15000"/>
            </a:spcAft>
            <a:buFont typeface="Courier New" panose="02070309020205020404" pitchFamily="49" charset="0"/>
            <a:buChar char="o"/>
          </a:pPr>
          <a:r>
            <a:rPr lang="en-US" sz="1800" kern="1200" dirty="0">
              <a:solidFill>
                <a:schemeClr val="accent6">
                  <a:lumMod val="25000"/>
                </a:schemeClr>
              </a:solidFill>
              <a:latin typeface="Garamond (Body)"/>
            </a:rPr>
            <a:t>Lacks native JOIN functionality, so queries involving relationships (e.g., orders and customers) may require additional logic or manual joins.</a:t>
          </a:r>
        </a:p>
      </dsp:txBody>
      <dsp:txXfrm>
        <a:off x="4169386" y="1373794"/>
        <a:ext cx="3810892" cy="240273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0471E7-BE37-4BCC-B546-DF1B0851E4D0}">
      <dsp:nvSpPr>
        <dsp:cNvPr id="0" name=""/>
        <dsp:cNvSpPr/>
      </dsp:nvSpPr>
      <dsp:spPr>
        <a:xfrm>
          <a:off x="2533878" y="549837"/>
          <a:ext cx="1149097" cy="162802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a:outerShdw blurRad="50800" dist="38100" dir="5400000" algn="t" rotWithShape="0">
            <a:schemeClr val="bg2">
              <a:lumMod val="60000"/>
              <a:lumOff val="40000"/>
              <a:alpha val="40000"/>
            </a:schemeClr>
          </a:outerShdw>
        </a:effectLst>
      </dsp:spPr>
      <dsp:style>
        <a:lnRef idx="2">
          <a:scrgbClr r="0" g="0" b="0"/>
        </a:lnRef>
        <a:fillRef idx="1">
          <a:scrgbClr r="0" g="0" b="0"/>
        </a:fillRef>
        <a:effectRef idx="0">
          <a:scrgbClr r="0" g="0" b="0"/>
        </a:effectRef>
        <a:fontRef idx="minor">
          <a:schemeClr val="lt1"/>
        </a:fontRef>
      </dsp:style>
    </dsp:sp>
    <dsp:sp modelId="{6BCBF2B3-4C3B-4675-B969-791D3DEFB363}">
      <dsp:nvSpPr>
        <dsp:cNvPr id="0" name=""/>
        <dsp:cNvSpPr/>
      </dsp:nvSpPr>
      <dsp:spPr>
        <a:xfrm>
          <a:off x="1762463" y="2452509"/>
          <a:ext cx="2710259" cy="8364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For complex transactional queries and strong consistency: </a:t>
          </a:r>
          <a:r>
            <a:rPr lang="en-US" sz="2000" b="1"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PostgreSQL.(W)</a:t>
          </a:r>
          <a:endParaRPr lang="en-US" sz="2000" b="1" kern="1200" dirty="0">
            <a:solidFill>
              <a:schemeClr val="accent6">
                <a:lumMod val="25000"/>
              </a:schemeClr>
            </a:solidFill>
            <a:latin typeface="Garamond (Body)"/>
          </a:endParaRPr>
        </a:p>
      </dsp:txBody>
      <dsp:txXfrm>
        <a:off x="1762463" y="2452509"/>
        <a:ext cx="2710259" cy="836452"/>
      </dsp:txXfrm>
    </dsp:sp>
    <dsp:sp modelId="{3342A857-E2F9-4C65-8285-1182DE11B792}">
      <dsp:nvSpPr>
        <dsp:cNvPr id="0" name=""/>
        <dsp:cNvSpPr/>
      </dsp:nvSpPr>
      <dsp:spPr>
        <a:xfrm>
          <a:off x="5837156" y="516119"/>
          <a:ext cx="1859902" cy="171859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A63753C-9617-48F7-91A6-E3859DBAB8AD}">
      <dsp:nvSpPr>
        <dsp:cNvPr id="0" name=""/>
        <dsp:cNvSpPr/>
      </dsp:nvSpPr>
      <dsp:spPr>
        <a:xfrm>
          <a:off x="5242607" y="2556799"/>
          <a:ext cx="3524256" cy="8256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For handling unstructured data and JSON-like formats: </a:t>
          </a:r>
          <a:r>
            <a:rPr lang="en-US" sz="2000" b="1"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MongoDB</a:t>
          </a:r>
          <a:r>
            <a:rPr lang="en-US"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a:t>
          </a:r>
          <a:endParaRPr lang="en-US" sz="2000" kern="1200" dirty="0">
            <a:solidFill>
              <a:schemeClr val="accent6">
                <a:lumMod val="25000"/>
              </a:schemeClr>
            </a:solidFill>
            <a:latin typeface="Garamond (Body)"/>
          </a:endParaRPr>
        </a:p>
      </dsp:txBody>
      <dsp:txXfrm>
        <a:off x="5242607" y="2556799"/>
        <a:ext cx="3524256" cy="8256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0471E7-BE37-4BCC-B546-DF1B0851E4D0}">
      <dsp:nvSpPr>
        <dsp:cNvPr id="0" name=""/>
        <dsp:cNvSpPr/>
      </dsp:nvSpPr>
      <dsp:spPr>
        <a:xfrm>
          <a:off x="1916651" y="796132"/>
          <a:ext cx="1149097" cy="162802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a:outerShdw blurRad="50800" dist="38100" dir="5400000" algn="t" rotWithShape="0">
            <a:schemeClr val="bg2">
              <a:lumMod val="60000"/>
              <a:lumOff val="40000"/>
              <a:alpha val="40000"/>
            </a:schemeClr>
          </a:outerShdw>
        </a:effectLst>
      </dsp:spPr>
      <dsp:style>
        <a:lnRef idx="2">
          <a:scrgbClr r="0" g="0" b="0"/>
        </a:lnRef>
        <a:fillRef idx="1">
          <a:scrgbClr r="0" g="0" b="0"/>
        </a:fillRef>
        <a:effectRef idx="0">
          <a:scrgbClr r="0" g="0" b="0"/>
        </a:effectRef>
        <a:fontRef idx="minor">
          <a:schemeClr val="lt1"/>
        </a:fontRef>
      </dsp:style>
    </dsp:sp>
    <dsp:sp modelId="{6BCBF2B3-4C3B-4675-B969-791D3DEFB363}">
      <dsp:nvSpPr>
        <dsp:cNvPr id="0" name=""/>
        <dsp:cNvSpPr/>
      </dsp:nvSpPr>
      <dsp:spPr>
        <a:xfrm>
          <a:off x="932386" y="2441234"/>
          <a:ext cx="3688551" cy="1284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kern="1200" dirty="0">
              <a:solidFill>
                <a:schemeClr val="accent6">
                  <a:lumMod val="25000"/>
                </a:schemeClr>
              </a:solidFill>
              <a:latin typeface="Garamond (Body)"/>
            </a:rPr>
            <a:t>For complex relational queries (e.g., combining orders, customers, products): </a:t>
          </a:r>
          <a:r>
            <a:rPr lang="en-US" sz="2100" b="1" kern="1200" dirty="0">
              <a:solidFill>
                <a:schemeClr val="accent6">
                  <a:lumMod val="25000"/>
                </a:schemeClr>
              </a:solidFill>
              <a:latin typeface="Garamond (Body)"/>
            </a:rPr>
            <a:t>PostgreSQL</a:t>
          </a:r>
          <a:r>
            <a:rPr lang="en-US" sz="2100" kern="1200" dirty="0">
              <a:solidFill>
                <a:schemeClr val="accent6">
                  <a:lumMod val="25000"/>
                </a:schemeClr>
              </a:solidFill>
              <a:latin typeface="Garamond (Body)"/>
            </a:rPr>
            <a:t>. </a:t>
          </a:r>
          <a:r>
            <a:rPr lang="en-US" sz="2100" b="1" kern="1200" dirty="0">
              <a:solidFill>
                <a:schemeClr val="accent6">
                  <a:lumMod val="25000"/>
                </a:schemeClr>
              </a:solidFill>
              <a:latin typeface="Garamond (Body)"/>
            </a:rPr>
            <a:t>(W)</a:t>
          </a:r>
        </a:p>
      </dsp:txBody>
      <dsp:txXfrm>
        <a:off x="932386" y="2441234"/>
        <a:ext cx="3688551" cy="1284377"/>
      </dsp:txXfrm>
    </dsp:sp>
    <dsp:sp modelId="{3342A857-E2F9-4C65-8285-1182DE11B792}">
      <dsp:nvSpPr>
        <dsp:cNvPr id="0" name=""/>
        <dsp:cNvSpPr/>
      </dsp:nvSpPr>
      <dsp:spPr>
        <a:xfrm>
          <a:off x="5795107" y="353873"/>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A63753C-9617-48F7-91A6-E3859DBAB8AD}">
      <dsp:nvSpPr>
        <dsp:cNvPr id="0" name=""/>
        <dsp:cNvSpPr/>
      </dsp:nvSpPr>
      <dsp:spPr>
        <a:xfrm>
          <a:off x="4838255" y="2443559"/>
          <a:ext cx="4320000" cy="94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en-US" sz="2400" kern="1200" dirty="0">
              <a:solidFill>
                <a:schemeClr val="accent6">
                  <a:lumMod val="25000"/>
                </a:schemeClr>
              </a:solidFill>
              <a:latin typeface="Garamond (Body)"/>
            </a:rPr>
            <a:t>For unstructured or schema-less data (e.g., customer reviews): </a:t>
          </a:r>
          <a:r>
            <a:rPr lang="en-US" sz="2400" b="1" kern="1200" dirty="0">
              <a:solidFill>
                <a:schemeClr val="accent6">
                  <a:lumMod val="25000"/>
                </a:schemeClr>
              </a:solidFill>
              <a:latin typeface="Garamond (Body)"/>
            </a:rPr>
            <a:t>MongoDB</a:t>
          </a:r>
          <a:r>
            <a:rPr lang="en-US" sz="2400" kern="1200" dirty="0">
              <a:solidFill>
                <a:schemeClr val="accent6">
                  <a:lumMod val="25000"/>
                </a:schemeClr>
              </a:solidFill>
              <a:latin typeface="Garamond (Body)"/>
            </a:rPr>
            <a:t>.</a:t>
          </a:r>
        </a:p>
      </dsp:txBody>
      <dsp:txXfrm>
        <a:off x="4838255" y="2443559"/>
        <a:ext cx="4320000" cy="945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913A74-DD18-4F27-AA64-8948D8B814B4}">
      <dsp:nvSpPr>
        <dsp:cNvPr id="0" name=""/>
        <dsp:cNvSpPr/>
      </dsp:nvSpPr>
      <dsp:spPr>
        <a:xfrm>
          <a:off x="0" y="0"/>
          <a:ext cx="3829528" cy="617476"/>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accent6">
                  <a:lumMod val="25000"/>
                </a:schemeClr>
              </a:solidFill>
              <a:latin typeface="Lucida Sans" panose="020B0602030504020204" pitchFamily="34" charset="0"/>
            </a:rPr>
            <a:t>PostgreSQL:</a:t>
          </a:r>
          <a:endParaRPr lang="en-US" sz="2000" kern="1200" dirty="0">
            <a:solidFill>
              <a:schemeClr val="accent6">
                <a:lumMod val="25000"/>
              </a:schemeClr>
            </a:solidFill>
            <a:latin typeface="Lucida Sans" panose="020B0602030504020204" pitchFamily="34" charset="0"/>
          </a:endParaRPr>
        </a:p>
      </dsp:txBody>
      <dsp:txXfrm>
        <a:off x="0" y="0"/>
        <a:ext cx="3829528" cy="617476"/>
      </dsp:txXfrm>
    </dsp:sp>
    <dsp:sp modelId="{DC3DF8F1-2C36-4AF2-A0E6-AC40B9ECFAB2}">
      <dsp:nvSpPr>
        <dsp:cNvPr id="0" name=""/>
        <dsp:cNvSpPr/>
      </dsp:nvSpPr>
      <dsp:spPr>
        <a:xfrm>
          <a:off x="40284" y="596562"/>
          <a:ext cx="3752433" cy="3181454"/>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100000"/>
            </a:lnSpc>
            <a:spcBef>
              <a:spcPct val="0"/>
            </a:spcBef>
            <a:spcAft>
              <a:spcPct val="15000"/>
            </a:spcAft>
            <a:buClr>
              <a:schemeClr val="bg2"/>
            </a:buClr>
            <a:buFont typeface="Courier New" panose="02070309020205020404" pitchFamily="49" charset="0"/>
            <a:buChar char="o"/>
          </a:pPr>
          <a:r>
            <a:rPr lang="en-US" sz="1900" kern="1200" dirty="0">
              <a:solidFill>
                <a:schemeClr val="accent6">
                  <a:lumMod val="25000"/>
                </a:schemeClr>
              </a:solidFill>
              <a:latin typeface="Garamond (Body)"/>
            </a:rPr>
            <a:t>Vertical scaling: Adding more resources (CPU, RAM) improves performance.</a:t>
          </a:r>
        </a:p>
        <a:p>
          <a:pPr marL="171450" lvl="1" indent="-171450" algn="l" defTabSz="844550">
            <a:lnSpc>
              <a:spcPct val="100000"/>
            </a:lnSpc>
            <a:spcBef>
              <a:spcPct val="0"/>
            </a:spcBef>
            <a:spcAft>
              <a:spcPct val="15000"/>
            </a:spcAft>
            <a:buClr>
              <a:schemeClr val="bg2"/>
            </a:buClr>
            <a:buFont typeface="Courier New" panose="02070309020205020404" pitchFamily="49" charset="0"/>
            <a:buChar char="o"/>
          </a:pPr>
          <a:endParaRPr lang="en-US" sz="1900" kern="1200" dirty="0">
            <a:solidFill>
              <a:schemeClr val="accent6">
                <a:lumMod val="25000"/>
              </a:schemeClr>
            </a:solidFill>
            <a:latin typeface="Garamond (Body)"/>
          </a:endParaRPr>
        </a:p>
        <a:p>
          <a:pPr marL="171450" lvl="1" indent="-171450" algn="l" defTabSz="844550">
            <a:lnSpc>
              <a:spcPct val="100000"/>
            </a:lnSpc>
            <a:spcBef>
              <a:spcPct val="0"/>
            </a:spcBef>
            <a:spcAft>
              <a:spcPct val="15000"/>
            </a:spcAft>
            <a:buClr>
              <a:schemeClr val="bg2"/>
            </a:buClr>
            <a:buFont typeface="Courier New" panose="02070309020205020404" pitchFamily="49" charset="0"/>
            <a:buChar char="o"/>
          </a:pPr>
          <a:r>
            <a:rPr lang="en-US" sz="1900" kern="1200" dirty="0">
              <a:solidFill>
                <a:schemeClr val="accent6">
                  <a:lumMod val="25000"/>
                </a:schemeClr>
              </a:solidFill>
              <a:latin typeface="Garamond (Body)"/>
            </a:rPr>
            <a:t>Limited horizontal scaling: Requires tools like </a:t>
          </a:r>
          <a:r>
            <a:rPr lang="en-US" sz="1900" kern="1200" dirty="0" err="1">
              <a:solidFill>
                <a:schemeClr val="accent6">
                  <a:lumMod val="25000"/>
                </a:schemeClr>
              </a:solidFill>
              <a:latin typeface="Garamond (Body)"/>
            </a:rPr>
            <a:t>Citus</a:t>
          </a:r>
          <a:r>
            <a:rPr lang="en-US" sz="1900" kern="1200" dirty="0">
              <a:solidFill>
                <a:schemeClr val="accent6">
                  <a:lumMod val="25000"/>
                </a:schemeClr>
              </a:solidFill>
              <a:latin typeface="Garamond (Body)"/>
            </a:rPr>
            <a:t> for distributed workloads.</a:t>
          </a:r>
        </a:p>
        <a:p>
          <a:pPr marL="171450" lvl="1" indent="-171450" algn="l" defTabSz="844550">
            <a:lnSpc>
              <a:spcPct val="100000"/>
            </a:lnSpc>
            <a:spcBef>
              <a:spcPct val="0"/>
            </a:spcBef>
            <a:spcAft>
              <a:spcPct val="15000"/>
            </a:spcAft>
            <a:buClr>
              <a:schemeClr val="bg2"/>
            </a:buClr>
            <a:buFont typeface="Courier New" panose="02070309020205020404" pitchFamily="49" charset="0"/>
            <a:buChar char="o"/>
          </a:pPr>
          <a:endParaRPr lang="en-US" sz="1900" kern="1200" dirty="0">
            <a:solidFill>
              <a:schemeClr val="accent6">
                <a:lumMod val="25000"/>
              </a:schemeClr>
            </a:solidFill>
            <a:latin typeface="Garamond (Body)"/>
          </a:endParaRPr>
        </a:p>
        <a:p>
          <a:pPr marL="171450" lvl="1" indent="-171450" algn="l" defTabSz="844550">
            <a:lnSpc>
              <a:spcPct val="100000"/>
            </a:lnSpc>
            <a:spcBef>
              <a:spcPct val="0"/>
            </a:spcBef>
            <a:spcAft>
              <a:spcPct val="15000"/>
            </a:spcAft>
            <a:buClr>
              <a:schemeClr val="bg2"/>
            </a:buClr>
            <a:buFont typeface="Courier New" panose="02070309020205020404" pitchFamily="49" charset="0"/>
            <a:buChar char="o"/>
          </a:pPr>
          <a:r>
            <a:rPr lang="en-US" sz="1900" kern="1200" dirty="0">
              <a:solidFill>
                <a:schemeClr val="accent6">
                  <a:lumMod val="25000"/>
                </a:schemeClr>
              </a:solidFill>
              <a:latin typeface="Garamond (Body)"/>
            </a:rPr>
            <a:t>Not ideal for massive datasets spanning multiple nodes.</a:t>
          </a:r>
        </a:p>
      </dsp:txBody>
      <dsp:txXfrm>
        <a:off x="40284" y="596562"/>
        <a:ext cx="3752433" cy="3181454"/>
      </dsp:txXfrm>
    </dsp:sp>
    <dsp:sp modelId="{672F86CB-5DE0-4F36-9338-547CB705E9D9}">
      <dsp:nvSpPr>
        <dsp:cNvPr id="0" name=""/>
        <dsp:cNvSpPr/>
      </dsp:nvSpPr>
      <dsp:spPr>
        <a:xfrm>
          <a:off x="4109231" y="0"/>
          <a:ext cx="3901173" cy="610133"/>
        </a:xfrm>
        <a:prstGeom prst="rect">
          <a:avLst/>
        </a:prstGeom>
        <a:solidFill>
          <a:schemeClr val="accent2">
            <a:hueOff val="-15449"/>
            <a:satOff val="-3529"/>
            <a:lumOff val="-21569"/>
            <a:alphaOff val="0"/>
          </a:schemeClr>
        </a:solidFill>
        <a:ln w="25400" cap="flat" cmpd="sng" algn="ctr">
          <a:solidFill>
            <a:schemeClr val="accent2">
              <a:hueOff val="-15449"/>
              <a:satOff val="-3529"/>
              <a:lumOff val="-21569"/>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rgbClr val="BEB296"/>
              </a:solidFill>
              <a:latin typeface="Lucida Sans" panose="020B0602030504020204" pitchFamily="34" charset="0"/>
            </a:rPr>
            <a:t>MongoDB:</a:t>
          </a:r>
          <a:endParaRPr lang="en-US" sz="2000" kern="1200" dirty="0">
            <a:solidFill>
              <a:srgbClr val="BEB296"/>
            </a:solidFill>
            <a:latin typeface="Lucida Sans" panose="020B0602030504020204" pitchFamily="34" charset="0"/>
          </a:endParaRPr>
        </a:p>
      </dsp:txBody>
      <dsp:txXfrm>
        <a:off x="4109231" y="0"/>
        <a:ext cx="3901173" cy="610133"/>
      </dsp:txXfrm>
    </dsp:sp>
    <dsp:sp modelId="{FD3CBA15-77A0-4042-A79D-CD9D2323DA26}">
      <dsp:nvSpPr>
        <dsp:cNvPr id="0" name=""/>
        <dsp:cNvSpPr/>
      </dsp:nvSpPr>
      <dsp:spPr>
        <a:xfrm>
          <a:off x="4169386" y="586486"/>
          <a:ext cx="3810892" cy="3181454"/>
        </a:xfrm>
        <a:prstGeom prst="rect">
          <a:avLst/>
        </a:prstGeom>
        <a:solidFill>
          <a:schemeClr val="accent2">
            <a:tint val="40000"/>
            <a:alpha val="90000"/>
            <a:hueOff val="-95739"/>
            <a:satOff val="-9115"/>
            <a:lumOff val="-4882"/>
            <a:alphaOff val="0"/>
          </a:schemeClr>
        </a:solidFill>
        <a:ln w="25400" cap="flat" cmpd="sng" algn="ctr">
          <a:solidFill>
            <a:schemeClr val="accent2">
              <a:tint val="40000"/>
              <a:alpha val="90000"/>
              <a:hueOff val="-95739"/>
              <a:satOff val="-9115"/>
              <a:lumOff val="-4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Font typeface="Courier New" panose="02070309020205020404" pitchFamily="49" charset="0"/>
            <a:buChar char="o"/>
          </a:pPr>
          <a:r>
            <a:rPr lang="en-US" sz="2000" kern="1200" dirty="0">
              <a:solidFill>
                <a:schemeClr val="accent6">
                  <a:lumMod val="25000"/>
                </a:schemeClr>
              </a:solidFill>
              <a:latin typeface="Garamond (Body)"/>
            </a:rPr>
            <a:t>Built for horizontal scaling: Sharding allows MongoDB to scale out across distributed systems.</a:t>
          </a:r>
        </a:p>
        <a:p>
          <a:pPr marL="228600" lvl="1" indent="-228600" algn="l" defTabSz="889000">
            <a:lnSpc>
              <a:spcPct val="90000"/>
            </a:lnSpc>
            <a:spcBef>
              <a:spcPct val="0"/>
            </a:spcBef>
            <a:spcAft>
              <a:spcPct val="15000"/>
            </a:spcAft>
            <a:buFont typeface="Courier New" panose="02070309020205020404" pitchFamily="49" charset="0"/>
            <a:buNone/>
          </a:pPr>
          <a:endParaRPr lang="en-US" sz="2000" kern="1200" dirty="0">
            <a:solidFill>
              <a:schemeClr val="accent6">
                <a:lumMod val="25000"/>
              </a:schemeClr>
            </a:solidFill>
            <a:latin typeface="Garamond (Body)"/>
          </a:endParaRPr>
        </a:p>
        <a:p>
          <a:pPr marL="228600" lvl="1" indent="-228600" algn="l" defTabSz="889000">
            <a:lnSpc>
              <a:spcPct val="90000"/>
            </a:lnSpc>
            <a:spcBef>
              <a:spcPct val="0"/>
            </a:spcBef>
            <a:spcAft>
              <a:spcPct val="15000"/>
            </a:spcAft>
            <a:buFont typeface="Courier New" panose="02070309020205020404" pitchFamily="49" charset="0"/>
            <a:buChar char="o"/>
          </a:pPr>
          <a:r>
            <a:rPr lang="en-US" sz="2000" kern="1200" dirty="0">
              <a:solidFill>
                <a:schemeClr val="accent6">
                  <a:lumMod val="25000"/>
                </a:schemeClr>
              </a:solidFill>
              <a:latin typeface="Garamond (Body)"/>
            </a:rPr>
            <a:t>Ideal for large-scale applications with millions of concurrent reads/writes.</a:t>
          </a:r>
        </a:p>
      </dsp:txBody>
      <dsp:txXfrm>
        <a:off x="4169386" y="586486"/>
        <a:ext cx="3810892" cy="318145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0471E7-BE37-4BCC-B546-DF1B0851E4D0}">
      <dsp:nvSpPr>
        <dsp:cNvPr id="0" name=""/>
        <dsp:cNvSpPr/>
      </dsp:nvSpPr>
      <dsp:spPr>
        <a:xfrm>
          <a:off x="2579366" y="636641"/>
          <a:ext cx="1128150" cy="159835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a:outerShdw blurRad="50800" dist="38100" dir="5400000" algn="t" rotWithShape="0">
            <a:schemeClr val="bg2">
              <a:lumMod val="60000"/>
              <a:lumOff val="40000"/>
              <a:alpha val="40000"/>
            </a:schemeClr>
          </a:outerShdw>
        </a:effectLst>
      </dsp:spPr>
      <dsp:style>
        <a:lnRef idx="2">
          <a:scrgbClr r="0" g="0" b="0"/>
        </a:lnRef>
        <a:fillRef idx="1">
          <a:scrgbClr r="0" g="0" b="0"/>
        </a:fillRef>
        <a:effectRef idx="0">
          <a:scrgbClr r="0" g="0" b="0"/>
        </a:effectRef>
        <a:fontRef idx="minor">
          <a:schemeClr val="lt1"/>
        </a:fontRef>
      </dsp:style>
    </dsp:sp>
    <dsp:sp modelId="{6BCBF2B3-4C3B-4675-B969-791D3DEFB363}">
      <dsp:nvSpPr>
        <dsp:cNvPr id="0" name=""/>
        <dsp:cNvSpPr/>
      </dsp:nvSpPr>
      <dsp:spPr>
        <a:xfrm>
          <a:off x="1814656" y="2489690"/>
          <a:ext cx="2660853" cy="6242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kern="1200" dirty="0">
              <a:solidFill>
                <a:schemeClr val="accent6">
                  <a:lumMod val="25000"/>
                </a:schemeClr>
              </a:solidFill>
              <a:latin typeface="Garamond (Body)"/>
            </a:rPr>
            <a:t>For small to medium datasets with limited scaling needs: </a:t>
          </a:r>
          <a:r>
            <a:rPr lang="en-US" sz="1800" b="1" kern="1200" dirty="0">
              <a:solidFill>
                <a:schemeClr val="accent6">
                  <a:lumMod val="25000"/>
                </a:schemeClr>
              </a:solidFill>
              <a:latin typeface="Garamond (Body)"/>
            </a:rPr>
            <a:t>PostgreSQL</a:t>
          </a:r>
          <a:r>
            <a:rPr lang="en-US" sz="1800" kern="1200" dirty="0">
              <a:solidFill>
                <a:schemeClr val="accent6">
                  <a:lumMod val="25000"/>
                </a:schemeClr>
              </a:solidFill>
              <a:latin typeface="Garamond (Body)"/>
            </a:rPr>
            <a:t>. </a:t>
          </a:r>
          <a:r>
            <a:rPr lang="en-US" sz="1800" b="1" kern="1200" dirty="0">
              <a:solidFill>
                <a:schemeClr val="accent6">
                  <a:lumMod val="25000"/>
                </a:schemeClr>
              </a:solidFill>
              <a:latin typeface="Garamond (Body)"/>
            </a:rPr>
            <a:t>(W)</a:t>
          </a:r>
        </a:p>
      </dsp:txBody>
      <dsp:txXfrm>
        <a:off x="1814656" y="2489690"/>
        <a:ext cx="2660853" cy="624260"/>
      </dsp:txXfrm>
    </dsp:sp>
    <dsp:sp modelId="{3342A857-E2F9-4C65-8285-1182DE11B792}">
      <dsp:nvSpPr>
        <dsp:cNvPr id="0" name=""/>
        <dsp:cNvSpPr/>
      </dsp:nvSpPr>
      <dsp:spPr>
        <a:xfrm>
          <a:off x="5781146" y="534981"/>
          <a:ext cx="1908562" cy="1908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A63753C-9617-48F7-91A6-E3859DBAB8AD}">
      <dsp:nvSpPr>
        <dsp:cNvPr id="0" name=""/>
        <dsp:cNvSpPr/>
      </dsp:nvSpPr>
      <dsp:spPr>
        <a:xfrm>
          <a:off x="5008884" y="2564833"/>
          <a:ext cx="3518710" cy="6666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kern="1200" dirty="0">
              <a:solidFill>
                <a:schemeClr val="accent6">
                  <a:lumMod val="25000"/>
                </a:schemeClr>
              </a:solidFill>
              <a:latin typeface="Garamond (Body)"/>
            </a:rPr>
            <a:t>For large, distributed, and highly scalable systems: </a:t>
          </a:r>
          <a:r>
            <a:rPr lang="en-US" sz="1800" b="1" kern="1200" dirty="0">
              <a:solidFill>
                <a:schemeClr val="accent6">
                  <a:lumMod val="25000"/>
                </a:schemeClr>
              </a:solidFill>
              <a:latin typeface="Garamond (Body)"/>
            </a:rPr>
            <a:t>MongoDB</a:t>
          </a:r>
          <a:r>
            <a:rPr lang="en-US" sz="1800" kern="1200" dirty="0">
              <a:solidFill>
                <a:schemeClr val="accent6">
                  <a:lumMod val="25000"/>
                </a:schemeClr>
              </a:solidFill>
              <a:latin typeface="Garamond (Body)"/>
            </a:rPr>
            <a:t>.</a:t>
          </a:r>
        </a:p>
      </dsp:txBody>
      <dsp:txXfrm>
        <a:off x="5008884" y="2564833"/>
        <a:ext cx="3518710" cy="66663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913A74-DD18-4F27-AA64-8948D8B814B4}">
      <dsp:nvSpPr>
        <dsp:cNvPr id="0" name=""/>
        <dsp:cNvSpPr/>
      </dsp:nvSpPr>
      <dsp:spPr>
        <a:xfrm>
          <a:off x="0" y="193817"/>
          <a:ext cx="3829528" cy="910934"/>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accent6">
                  <a:lumMod val="25000"/>
                </a:schemeClr>
              </a:solidFill>
              <a:latin typeface="Lucida Sans" panose="020B0602030504020204" pitchFamily="34" charset="0"/>
            </a:rPr>
            <a:t>PostgreSQL:</a:t>
          </a:r>
          <a:endParaRPr lang="en-US" sz="2000" kern="1200" dirty="0">
            <a:solidFill>
              <a:schemeClr val="accent6">
                <a:lumMod val="25000"/>
              </a:schemeClr>
            </a:solidFill>
            <a:latin typeface="Lucida Sans" panose="020B0602030504020204" pitchFamily="34" charset="0"/>
          </a:endParaRPr>
        </a:p>
      </dsp:txBody>
      <dsp:txXfrm>
        <a:off x="0" y="193817"/>
        <a:ext cx="3829528" cy="910934"/>
      </dsp:txXfrm>
    </dsp:sp>
    <dsp:sp modelId="{DC3DF8F1-2C36-4AF2-A0E6-AC40B9ECFAB2}">
      <dsp:nvSpPr>
        <dsp:cNvPr id="0" name=""/>
        <dsp:cNvSpPr/>
      </dsp:nvSpPr>
      <dsp:spPr>
        <a:xfrm>
          <a:off x="39835" y="1057304"/>
          <a:ext cx="3694871" cy="2503439"/>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100000"/>
            </a:lnSpc>
            <a:spcBef>
              <a:spcPct val="0"/>
            </a:spcBef>
            <a:spcAft>
              <a:spcPct val="15000"/>
            </a:spcAft>
            <a:buClr>
              <a:schemeClr val="bg2"/>
            </a:buClr>
            <a:buFont typeface="Courier New" panose="02070309020205020404" pitchFamily="49" charset="0"/>
            <a:buChar char="o"/>
          </a:pPr>
          <a:r>
            <a:rPr lang="en-US" sz="1800" kern="1200" dirty="0">
              <a:solidFill>
                <a:schemeClr val="accent6">
                  <a:lumMod val="25000"/>
                </a:schemeClr>
              </a:solidFill>
              <a:latin typeface="Garamond (Body)"/>
            </a:rPr>
            <a:t>Requires a predefined schema, which enforces data integrity.</a:t>
          </a:r>
        </a:p>
        <a:p>
          <a:pPr marL="171450" lvl="1" indent="-171450" algn="l" defTabSz="800100">
            <a:lnSpc>
              <a:spcPct val="100000"/>
            </a:lnSpc>
            <a:spcBef>
              <a:spcPct val="0"/>
            </a:spcBef>
            <a:spcAft>
              <a:spcPct val="15000"/>
            </a:spcAft>
            <a:buClr>
              <a:schemeClr val="bg2"/>
            </a:buClr>
            <a:buFont typeface="Courier New" panose="02070309020205020404" pitchFamily="49" charset="0"/>
            <a:buChar char="o"/>
          </a:pPr>
          <a:r>
            <a:rPr lang="en-US" sz="1800" kern="1200" dirty="0">
              <a:solidFill>
                <a:schemeClr val="accent6">
                  <a:lumMod val="25000"/>
                </a:schemeClr>
              </a:solidFill>
              <a:latin typeface="Garamond (Body)"/>
            </a:rPr>
            <a:t>Less flexible if data structures frequently change.</a:t>
          </a:r>
        </a:p>
      </dsp:txBody>
      <dsp:txXfrm>
        <a:off x="39835" y="1057304"/>
        <a:ext cx="3694871" cy="2503439"/>
      </dsp:txXfrm>
    </dsp:sp>
    <dsp:sp modelId="{672F86CB-5DE0-4F36-9338-547CB705E9D9}">
      <dsp:nvSpPr>
        <dsp:cNvPr id="0" name=""/>
        <dsp:cNvSpPr/>
      </dsp:nvSpPr>
      <dsp:spPr>
        <a:xfrm>
          <a:off x="4109231" y="198055"/>
          <a:ext cx="3901173" cy="913922"/>
        </a:xfrm>
        <a:prstGeom prst="rect">
          <a:avLst/>
        </a:prstGeom>
        <a:solidFill>
          <a:schemeClr val="accent2">
            <a:hueOff val="-15449"/>
            <a:satOff val="-3529"/>
            <a:lumOff val="-21569"/>
            <a:alphaOff val="0"/>
          </a:schemeClr>
        </a:solidFill>
        <a:ln w="25400" cap="flat" cmpd="sng" algn="ctr">
          <a:solidFill>
            <a:schemeClr val="accent2">
              <a:hueOff val="-15449"/>
              <a:satOff val="-3529"/>
              <a:lumOff val="-21569"/>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rgbClr val="BEB296"/>
              </a:solidFill>
              <a:latin typeface="Lucida Sans" panose="020B0602030504020204" pitchFamily="34" charset="0"/>
            </a:rPr>
            <a:t>MongoDB:</a:t>
          </a:r>
          <a:endParaRPr lang="en-US" sz="2000" kern="1200" dirty="0">
            <a:solidFill>
              <a:srgbClr val="BEB296"/>
            </a:solidFill>
            <a:latin typeface="Lucida Sans" panose="020B0602030504020204" pitchFamily="34" charset="0"/>
          </a:endParaRPr>
        </a:p>
      </dsp:txBody>
      <dsp:txXfrm>
        <a:off x="4109231" y="198055"/>
        <a:ext cx="3901173" cy="913922"/>
      </dsp:txXfrm>
    </dsp:sp>
    <dsp:sp modelId="{FD3CBA15-77A0-4042-A79D-CD9D2323DA26}">
      <dsp:nvSpPr>
        <dsp:cNvPr id="0" name=""/>
        <dsp:cNvSpPr/>
      </dsp:nvSpPr>
      <dsp:spPr>
        <a:xfrm>
          <a:off x="4169386" y="1052396"/>
          <a:ext cx="3810892" cy="2503439"/>
        </a:xfrm>
        <a:prstGeom prst="rect">
          <a:avLst/>
        </a:prstGeom>
        <a:solidFill>
          <a:schemeClr val="accent2">
            <a:tint val="40000"/>
            <a:alpha val="90000"/>
            <a:hueOff val="-95739"/>
            <a:satOff val="-9115"/>
            <a:lumOff val="-4882"/>
            <a:alphaOff val="0"/>
          </a:schemeClr>
        </a:solidFill>
        <a:ln w="25400" cap="flat" cmpd="sng" algn="ctr">
          <a:solidFill>
            <a:schemeClr val="accent2">
              <a:tint val="40000"/>
              <a:alpha val="90000"/>
              <a:hueOff val="-95739"/>
              <a:satOff val="-9115"/>
              <a:lumOff val="-4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Font typeface="Courier New" panose="02070309020205020404" pitchFamily="49" charset="0"/>
            <a:buChar char="o"/>
          </a:pPr>
          <a:r>
            <a:rPr lang="en-US" sz="1800" kern="1200" dirty="0">
              <a:solidFill>
                <a:schemeClr val="accent6">
                  <a:lumMod val="25000"/>
                </a:schemeClr>
              </a:solidFill>
              <a:latin typeface="Garamond (Body)"/>
            </a:rPr>
            <a:t>Schema-less design allows flexibility in handling dynamic and unstructured data.</a:t>
          </a:r>
        </a:p>
        <a:p>
          <a:pPr marL="171450" lvl="1" indent="-171450" algn="l" defTabSz="800100">
            <a:lnSpc>
              <a:spcPct val="90000"/>
            </a:lnSpc>
            <a:spcBef>
              <a:spcPct val="0"/>
            </a:spcBef>
            <a:spcAft>
              <a:spcPct val="15000"/>
            </a:spcAft>
            <a:buFont typeface="Courier New" panose="02070309020205020404" pitchFamily="49" charset="0"/>
            <a:buChar char="o"/>
          </a:pPr>
          <a:r>
            <a:rPr lang="en-US" sz="1800" kern="1200" dirty="0">
              <a:solidFill>
                <a:schemeClr val="accent6">
                  <a:lumMod val="25000"/>
                </a:schemeClr>
              </a:solidFill>
              <a:latin typeface="Garamond (Body)"/>
            </a:rPr>
            <a:t>Ideal for scenarios like storing user reviews with varying fields or nested data</a:t>
          </a:r>
        </a:p>
      </dsp:txBody>
      <dsp:txXfrm>
        <a:off x="4169386" y="1052396"/>
        <a:ext cx="3810892" cy="250343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42A857-E2F9-4C65-8285-1182DE11B792}">
      <dsp:nvSpPr>
        <dsp:cNvPr id="0" name=""/>
        <dsp:cNvSpPr/>
      </dsp:nvSpPr>
      <dsp:spPr>
        <a:xfrm>
          <a:off x="3802082" y="247542"/>
          <a:ext cx="1625062" cy="16250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A63753C-9617-48F7-91A6-E3859DBAB8AD}">
      <dsp:nvSpPr>
        <dsp:cNvPr id="0" name=""/>
        <dsp:cNvSpPr/>
      </dsp:nvSpPr>
      <dsp:spPr>
        <a:xfrm>
          <a:off x="2330097" y="1908756"/>
          <a:ext cx="4615646" cy="1708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US" sz="2400" kern="1200" dirty="0">
              <a:solidFill>
                <a:schemeClr val="accent6">
                  <a:lumMod val="25000"/>
                </a:schemeClr>
              </a:solidFill>
              <a:latin typeface="Garamond (Body)"/>
            </a:rPr>
            <a:t>MongoDB for schema flexibility</a:t>
          </a:r>
        </a:p>
        <a:p>
          <a:pPr marL="0" lvl="0" indent="0" algn="ctr" defTabSz="1066800">
            <a:lnSpc>
              <a:spcPct val="100000"/>
            </a:lnSpc>
            <a:spcBef>
              <a:spcPct val="0"/>
            </a:spcBef>
            <a:spcAft>
              <a:spcPct val="35000"/>
            </a:spcAft>
            <a:buNone/>
          </a:pPr>
          <a:r>
            <a:rPr lang="en-US" sz="2400" kern="1200" dirty="0">
              <a:solidFill>
                <a:schemeClr val="accent6">
                  <a:lumMod val="25000"/>
                </a:schemeClr>
              </a:solidFill>
              <a:latin typeface="Garamond (Body)"/>
            </a:rPr>
            <a:t>and handling diverse data</a:t>
          </a:r>
        </a:p>
        <a:p>
          <a:pPr marL="0" lvl="0" indent="0" algn="ctr" defTabSz="1066800">
            <a:lnSpc>
              <a:spcPct val="100000"/>
            </a:lnSpc>
            <a:spcBef>
              <a:spcPct val="0"/>
            </a:spcBef>
            <a:spcAft>
              <a:spcPct val="35000"/>
            </a:spcAft>
            <a:buNone/>
          </a:pPr>
          <a:r>
            <a:rPr lang="en-US" sz="2400" kern="1200" dirty="0">
              <a:solidFill>
                <a:schemeClr val="accent6">
                  <a:lumMod val="25000"/>
                </a:schemeClr>
              </a:solidFill>
              <a:latin typeface="Garamond (Body)"/>
            </a:rPr>
            <a:t>formats.</a:t>
          </a:r>
        </a:p>
      </dsp:txBody>
      <dsp:txXfrm>
        <a:off x="2330097" y="1908756"/>
        <a:ext cx="4615646" cy="170868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913A74-DD18-4F27-AA64-8948D8B814B4}">
      <dsp:nvSpPr>
        <dsp:cNvPr id="0" name=""/>
        <dsp:cNvSpPr/>
      </dsp:nvSpPr>
      <dsp:spPr>
        <a:xfrm>
          <a:off x="4901" y="127388"/>
          <a:ext cx="3821414" cy="1160322"/>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accent6">
                  <a:lumMod val="25000"/>
                </a:schemeClr>
              </a:solidFill>
              <a:latin typeface="Lucida Sans" panose="020B0602030504020204" pitchFamily="34" charset="0"/>
            </a:rPr>
            <a:t>PostgreSQL:</a:t>
          </a:r>
          <a:endParaRPr lang="en-US" sz="2000" kern="1200" dirty="0">
            <a:solidFill>
              <a:schemeClr val="accent6">
                <a:lumMod val="25000"/>
              </a:schemeClr>
            </a:solidFill>
            <a:latin typeface="Lucida Sans" panose="020B0602030504020204" pitchFamily="34" charset="0"/>
          </a:endParaRPr>
        </a:p>
      </dsp:txBody>
      <dsp:txXfrm>
        <a:off x="4901" y="127388"/>
        <a:ext cx="3821414" cy="1160322"/>
      </dsp:txXfrm>
    </dsp:sp>
    <dsp:sp modelId="{DC3DF8F1-2C36-4AF2-A0E6-AC40B9ECFAB2}">
      <dsp:nvSpPr>
        <dsp:cNvPr id="0" name=""/>
        <dsp:cNvSpPr/>
      </dsp:nvSpPr>
      <dsp:spPr>
        <a:xfrm>
          <a:off x="57589" y="1202433"/>
          <a:ext cx="3664852" cy="2371680"/>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100000"/>
            </a:lnSpc>
            <a:spcBef>
              <a:spcPct val="0"/>
            </a:spcBef>
            <a:spcAft>
              <a:spcPct val="15000"/>
            </a:spcAft>
            <a:buClr>
              <a:schemeClr val="bg2"/>
            </a:buClr>
            <a:buFont typeface="Courier New" panose="02070309020205020404" pitchFamily="49" charset="0"/>
            <a:buChar char="o"/>
          </a:pPr>
          <a:r>
            <a:rPr lang="en-US"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Higher complexity for schema design and query optimization.</a:t>
          </a:r>
          <a:endParaRPr lang="en-US" sz="2000" kern="1200" dirty="0">
            <a:solidFill>
              <a:schemeClr val="accent6">
                <a:lumMod val="25000"/>
              </a:schemeClr>
            </a:solidFill>
            <a:latin typeface="Garamond (Body)"/>
          </a:endParaRPr>
        </a:p>
        <a:p>
          <a:pPr marL="228600" lvl="1" indent="-228600" algn="l" defTabSz="889000">
            <a:lnSpc>
              <a:spcPct val="100000"/>
            </a:lnSpc>
            <a:spcBef>
              <a:spcPct val="0"/>
            </a:spcBef>
            <a:spcAft>
              <a:spcPct val="15000"/>
            </a:spcAft>
            <a:buClr>
              <a:schemeClr val="bg2"/>
            </a:buClr>
            <a:buFont typeface="Courier New" panose="02070309020205020404" pitchFamily="49" charset="0"/>
            <a:buChar char="o"/>
          </a:pPr>
          <a:endParaRPr lang="en-US" sz="2000" kern="1200" dirty="0">
            <a:solidFill>
              <a:schemeClr val="accent6">
                <a:lumMod val="25000"/>
              </a:schemeClr>
            </a:solidFill>
            <a:latin typeface="Garamond (Body)"/>
          </a:endParaRPr>
        </a:p>
        <a:p>
          <a:pPr marL="228600" lvl="1" indent="-228600" algn="l" defTabSz="889000">
            <a:lnSpc>
              <a:spcPct val="100000"/>
            </a:lnSpc>
            <a:spcBef>
              <a:spcPct val="0"/>
            </a:spcBef>
            <a:spcAft>
              <a:spcPct val="15000"/>
            </a:spcAft>
            <a:buClr>
              <a:schemeClr val="bg2"/>
            </a:buClr>
            <a:buFont typeface="Courier New" panose="02070309020205020404" pitchFamily="49" charset="0"/>
            <a:buChar char="o"/>
          </a:pPr>
          <a:r>
            <a:rPr lang="en-US"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Managing relational dependencies (foreign keys, constraints) requires more effort.</a:t>
          </a:r>
          <a:endParaRPr lang="en-US" sz="2000" kern="1200" dirty="0">
            <a:solidFill>
              <a:schemeClr val="accent6">
                <a:lumMod val="25000"/>
              </a:schemeClr>
            </a:solidFill>
            <a:latin typeface="Garamond (Body)"/>
          </a:endParaRPr>
        </a:p>
      </dsp:txBody>
      <dsp:txXfrm>
        <a:off x="57589" y="1202433"/>
        <a:ext cx="3664852" cy="2371680"/>
      </dsp:txXfrm>
    </dsp:sp>
    <dsp:sp modelId="{672F86CB-5DE0-4F36-9338-547CB705E9D9}">
      <dsp:nvSpPr>
        <dsp:cNvPr id="0" name=""/>
        <dsp:cNvSpPr/>
      </dsp:nvSpPr>
      <dsp:spPr>
        <a:xfrm>
          <a:off x="4129857" y="153570"/>
          <a:ext cx="3911541" cy="1132090"/>
        </a:xfrm>
        <a:prstGeom prst="rect">
          <a:avLst/>
        </a:prstGeom>
        <a:solidFill>
          <a:schemeClr val="accent2">
            <a:hueOff val="-15449"/>
            <a:satOff val="-3529"/>
            <a:lumOff val="-21569"/>
            <a:alphaOff val="0"/>
          </a:schemeClr>
        </a:solidFill>
        <a:ln w="25400" cap="flat" cmpd="sng" algn="ctr">
          <a:solidFill>
            <a:schemeClr val="accent2">
              <a:hueOff val="-15449"/>
              <a:satOff val="-3529"/>
              <a:lumOff val="-21569"/>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rgbClr val="BEB296"/>
              </a:solidFill>
              <a:latin typeface="Lucida Sans" panose="020B0602030504020204" pitchFamily="34" charset="0"/>
            </a:rPr>
            <a:t>MongoDB:</a:t>
          </a:r>
          <a:endParaRPr lang="en-US" sz="2000" kern="1200" dirty="0">
            <a:solidFill>
              <a:srgbClr val="BEB296"/>
            </a:solidFill>
            <a:latin typeface="Lucida Sans" panose="020B0602030504020204" pitchFamily="34" charset="0"/>
          </a:endParaRPr>
        </a:p>
      </dsp:txBody>
      <dsp:txXfrm>
        <a:off x="4129857" y="153570"/>
        <a:ext cx="3911541" cy="1132090"/>
      </dsp:txXfrm>
    </dsp:sp>
    <dsp:sp modelId="{FD3CBA15-77A0-4042-A79D-CD9D2323DA26}">
      <dsp:nvSpPr>
        <dsp:cNvPr id="0" name=""/>
        <dsp:cNvSpPr/>
      </dsp:nvSpPr>
      <dsp:spPr>
        <a:xfrm>
          <a:off x="4176802" y="1255673"/>
          <a:ext cx="3802819" cy="2371680"/>
        </a:xfrm>
        <a:prstGeom prst="rect">
          <a:avLst/>
        </a:prstGeom>
        <a:solidFill>
          <a:schemeClr val="accent2">
            <a:tint val="40000"/>
            <a:alpha val="90000"/>
            <a:hueOff val="-95739"/>
            <a:satOff val="-9115"/>
            <a:lumOff val="-4882"/>
            <a:alphaOff val="0"/>
          </a:schemeClr>
        </a:solidFill>
        <a:ln w="25400" cap="flat" cmpd="sng" algn="ctr">
          <a:solidFill>
            <a:schemeClr val="accent2">
              <a:tint val="40000"/>
              <a:alpha val="90000"/>
              <a:hueOff val="-95739"/>
              <a:satOff val="-9115"/>
              <a:lumOff val="-4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Font typeface="Courier New" panose="02070309020205020404" pitchFamily="49" charset="0"/>
            <a:buChar char="o"/>
          </a:pPr>
          <a:r>
            <a:rPr lang="en-US"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Easier to set up and manage for document-based data.</a:t>
          </a:r>
          <a:endParaRPr lang="en-US" sz="2000" kern="1200" dirty="0">
            <a:solidFill>
              <a:schemeClr val="accent6">
                <a:lumMod val="25000"/>
              </a:schemeClr>
            </a:solidFill>
            <a:latin typeface="Garamond (Body)"/>
          </a:endParaRPr>
        </a:p>
        <a:p>
          <a:pPr marL="228600" lvl="1" indent="-228600" algn="l" defTabSz="889000">
            <a:lnSpc>
              <a:spcPct val="90000"/>
            </a:lnSpc>
            <a:spcBef>
              <a:spcPct val="0"/>
            </a:spcBef>
            <a:spcAft>
              <a:spcPct val="15000"/>
            </a:spcAft>
            <a:buFont typeface="Courier New" panose="02070309020205020404" pitchFamily="49" charset="0"/>
            <a:buChar char="o"/>
          </a:pPr>
          <a:r>
            <a:rPr lang="en-US"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Query syntax is simpler for basic operations but can become complex for aggregation.</a:t>
          </a:r>
          <a:endParaRPr lang="en-IN"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endParaRPr>
        </a:p>
        <a:p>
          <a:pPr marL="228600" lvl="1" indent="-228600" algn="l" defTabSz="889000">
            <a:lnSpc>
              <a:spcPct val="90000"/>
            </a:lnSpc>
            <a:spcBef>
              <a:spcPct val="0"/>
            </a:spcBef>
            <a:spcAft>
              <a:spcPct val="15000"/>
            </a:spcAft>
            <a:buFont typeface="Courier New" panose="02070309020205020404" pitchFamily="49" charset="0"/>
            <a:buChar char="o"/>
          </a:pPr>
          <a:endParaRPr lang="en-IN" sz="2000" kern="1200" dirty="0">
            <a:solidFill>
              <a:schemeClr val="accent6">
                <a:lumMod val="25000"/>
              </a:schemeClr>
            </a:solidFill>
            <a:latin typeface="Garamond (Body)"/>
          </a:endParaRPr>
        </a:p>
      </dsp:txBody>
      <dsp:txXfrm>
        <a:off x="4176802" y="1255673"/>
        <a:ext cx="3802819" cy="237168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0471E7-BE37-4BCC-B546-DF1B0851E4D0}">
      <dsp:nvSpPr>
        <dsp:cNvPr id="0" name=""/>
        <dsp:cNvSpPr/>
      </dsp:nvSpPr>
      <dsp:spPr>
        <a:xfrm flipH="1" flipV="1">
          <a:off x="0" y="1484206"/>
          <a:ext cx="165367" cy="46958"/>
        </a:xfrm>
        <a:prstGeom prst="rect">
          <a:avLst/>
        </a:prstGeom>
        <a:solidFill>
          <a:schemeClr val="accent2">
            <a:hueOff val="0"/>
            <a:satOff val="0"/>
            <a:lumOff val="0"/>
            <a:alphaOff val="0"/>
          </a:schemeClr>
        </a:solidFill>
        <a:ln w="25400" cap="flat" cmpd="sng" algn="ctr">
          <a:noFill/>
          <a:prstDash val="solid"/>
        </a:ln>
        <a:effectLst>
          <a:outerShdw blurRad="50800" dist="38100" dir="5400000" algn="t" rotWithShape="0">
            <a:schemeClr val="bg2">
              <a:lumMod val="60000"/>
              <a:lumOff val="40000"/>
              <a:alpha val="40000"/>
            </a:schemeClr>
          </a:outerShdw>
        </a:effectLst>
      </dsp:spPr>
      <dsp:style>
        <a:lnRef idx="2">
          <a:scrgbClr r="0" g="0" b="0"/>
        </a:lnRef>
        <a:fillRef idx="1">
          <a:scrgbClr r="0" g="0" b="0"/>
        </a:fillRef>
        <a:effectRef idx="0">
          <a:scrgbClr r="0" g="0" b="0"/>
        </a:effectRef>
        <a:fontRef idx="minor">
          <a:schemeClr val="lt1"/>
        </a:fontRef>
      </dsp:style>
    </dsp:sp>
    <dsp:sp modelId="{6BCBF2B3-4C3B-4675-B969-791D3DEFB363}">
      <dsp:nvSpPr>
        <dsp:cNvPr id="0" name=""/>
        <dsp:cNvSpPr/>
      </dsp:nvSpPr>
      <dsp:spPr>
        <a:xfrm>
          <a:off x="1762463" y="1688022"/>
          <a:ext cx="2710259" cy="8364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222500">
            <a:lnSpc>
              <a:spcPct val="90000"/>
            </a:lnSpc>
            <a:spcBef>
              <a:spcPct val="0"/>
            </a:spcBef>
            <a:spcAft>
              <a:spcPct val="35000"/>
            </a:spcAft>
            <a:buNone/>
          </a:pPr>
          <a:endParaRPr lang="en-US" sz="5000" b="1" kern="1200" dirty="0">
            <a:solidFill>
              <a:schemeClr val="accent6">
                <a:lumMod val="25000"/>
              </a:schemeClr>
            </a:solidFill>
            <a:latin typeface="Lucida Sans" panose="020B0602030504020204" pitchFamily="34" charset="0"/>
          </a:endParaRPr>
        </a:p>
      </dsp:txBody>
      <dsp:txXfrm>
        <a:off x="1762463" y="1688022"/>
        <a:ext cx="2710259" cy="836452"/>
      </dsp:txXfrm>
    </dsp:sp>
    <dsp:sp modelId="{3342A857-E2F9-4C65-8285-1182DE11B792}">
      <dsp:nvSpPr>
        <dsp:cNvPr id="0" name=""/>
        <dsp:cNvSpPr/>
      </dsp:nvSpPr>
      <dsp:spPr>
        <a:xfrm>
          <a:off x="3792749" y="340807"/>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A63753C-9617-48F7-91A6-E3859DBAB8AD}">
      <dsp:nvSpPr>
        <dsp:cNvPr id="0" name=""/>
        <dsp:cNvSpPr/>
      </dsp:nvSpPr>
      <dsp:spPr>
        <a:xfrm>
          <a:off x="3107620" y="2586340"/>
          <a:ext cx="3584044" cy="9313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en-US" sz="2400" b="1"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MongoDB</a:t>
          </a:r>
          <a:r>
            <a:rPr lang="en-US" sz="24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 for simplicity, especially for non-relational use cases.</a:t>
          </a:r>
          <a:endParaRPr lang="en-US" sz="2400" kern="1200" dirty="0">
            <a:solidFill>
              <a:schemeClr val="accent6">
                <a:lumMod val="25000"/>
              </a:schemeClr>
            </a:solidFill>
            <a:latin typeface="Garamond (Body)"/>
          </a:endParaRPr>
        </a:p>
      </dsp:txBody>
      <dsp:txXfrm>
        <a:off x="3107620" y="2586340"/>
        <a:ext cx="3584044" cy="93139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913A74-DD18-4F27-AA64-8948D8B814B4}">
      <dsp:nvSpPr>
        <dsp:cNvPr id="0" name=""/>
        <dsp:cNvSpPr/>
      </dsp:nvSpPr>
      <dsp:spPr>
        <a:xfrm>
          <a:off x="4901" y="127388"/>
          <a:ext cx="3821414" cy="1160322"/>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accent6">
                  <a:lumMod val="25000"/>
                </a:schemeClr>
              </a:solidFill>
              <a:latin typeface="Lucida Sans" panose="020B0602030504020204" pitchFamily="34" charset="0"/>
            </a:rPr>
            <a:t>PostgreSQL:</a:t>
          </a:r>
          <a:endParaRPr lang="en-US" sz="2000" kern="1200" dirty="0">
            <a:solidFill>
              <a:schemeClr val="accent6">
                <a:lumMod val="25000"/>
              </a:schemeClr>
            </a:solidFill>
            <a:latin typeface="Lucida Sans" panose="020B0602030504020204" pitchFamily="34" charset="0"/>
          </a:endParaRPr>
        </a:p>
      </dsp:txBody>
      <dsp:txXfrm>
        <a:off x="4901" y="127388"/>
        <a:ext cx="3821414" cy="1160322"/>
      </dsp:txXfrm>
    </dsp:sp>
    <dsp:sp modelId="{DC3DF8F1-2C36-4AF2-A0E6-AC40B9ECFAB2}">
      <dsp:nvSpPr>
        <dsp:cNvPr id="0" name=""/>
        <dsp:cNvSpPr/>
      </dsp:nvSpPr>
      <dsp:spPr>
        <a:xfrm>
          <a:off x="57589" y="1202433"/>
          <a:ext cx="3664852" cy="2371680"/>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100000"/>
            </a:lnSpc>
            <a:spcBef>
              <a:spcPct val="0"/>
            </a:spcBef>
            <a:spcAft>
              <a:spcPct val="15000"/>
            </a:spcAft>
            <a:buClr>
              <a:schemeClr val="bg2"/>
            </a:buClr>
            <a:buFont typeface="Courier New" panose="02070309020205020404" pitchFamily="49" charset="0"/>
            <a:buChar char="o"/>
          </a:pPr>
          <a:r>
            <a:rPr lang="en-US"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Rich query capabilities with support for advanced functions, triggers, and stored procedures.</a:t>
          </a:r>
          <a:endParaRPr lang="en-US" sz="2000" kern="1200" dirty="0">
            <a:solidFill>
              <a:schemeClr val="accent6">
                <a:lumMod val="25000"/>
              </a:schemeClr>
            </a:solidFill>
            <a:latin typeface="Garamond (Body)"/>
          </a:endParaRPr>
        </a:p>
        <a:p>
          <a:pPr marL="228600" lvl="1" indent="-228600" algn="l" defTabSz="889000">
            <a:lnSpc>
              <a:spcPct val="100000"/>
            </a:lnSpc>
            <a:spcBef>
              <a:spcPct val="0"/>
            </a:spcBef>
            <a:spcAft>
              <a:spcPct val="15000"/>
            </a:spcAft>
            <a:buClr>
              <a:schemeClr val="bg2"/>
            </a:buClr>
            <a:buFont typeface="Courier New" panose="02070309020205020404" pitchFamily="49" charset="0"/>
            <a:buChar char="o"/>
          </a:pPr>
          <a:endParaRPr lang="en-US" sz="2000" kern="1200" dirty="0">
            <a:solidFill>
              <a:schemeClr val="accent6">
                <a:lumMod val="25000"/>
              </a:schemeClr>
            </a:solidFill>
            <a:latin typeface="Garamond (Body)"/>
          </a:endParaRPr>
        </a:p>
        <a:p>
          <a:pPr marL="228600" lvl="1" indent="-228600" algn="l" defTabSz="889000">
            <a:lnSpc>
              <a:spcPct val="100000"/>
            </a:lnSpc>
            <a:spcBef>
              <a:spcPct val="0"/>
            </a:spcBef>
            <a:spcAft>
              <a:spcPct val="15000"/>
            </a:spcAft>
            <a:buClr>
              <a:schemeClr val="bg2"/>
            </a:buClr>
            <a:buFont typeface="Courier New" panose="02070309020205020404" pitchFamily="49" charset="0"/>
            <a:buChar char="o"/>
          </a:pPr>
          <a:r>
            <a:rPr lang="en-US"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Strong transactional consistency and integrity.</a:t>
          </a:r>
          <a:endParaRPr lang="en-IN" sz="2000" kern="1200" dirty="0">
            <a:solidFill>
              <a:schemeClr val="accent6">
                <a:lumMod val="25000"/>
              </a:schemeClr>
            </a:solidFill>
            <a:latin typeface="Garamond (Body)"/>
          </a:endParaRPr>
        </a:p>
      </dsp:txBody>
      <dsp:txXfrm>
        <a:off x="57589" y="1202433"/>
        <a:ext cx="3664852" cy="2371680"/>
      </dsp:txXfrm>
    </dsp:sp>
    <dsp:sp modelId="{672F86CB-5DE0-4F36-9338-547CB705E9D9}">
      <dsp:nvSpPr>
        <dsp:cNvPr id="0" name=""/>
        <dsp:cNvSpPr/>
      </dsp:nvSpPr>
      <dsp:spPr>
        <a:xfrm>
          <a:off x="4129857" y="153570"/>
          <a:ext cx="3911541" cy="1132090"/>
        </a:xfrm>
        <a:prstGeom prst="rect">
          <a:avLst/>
        </a:prstGeom>
        <a:solidFill>
          <a:schemeClr val="accent2">
            <a:hueOff val="-15449"/>
            <a:satOff val="-3529"/>
            <a:lumOff val="-21569"/>
            <a:alphaOff val="0"/>
          </a:schemeClr>
        </a:solidFill>
        <a:ln w="25400" cap="flat" cmpd="sng" algn="ctr">
          <a:solidFill>
            <a:schemeClr val="accent2">
              <a:hueOff val="-15449"/>
              <a:satOff val="-3529"/>
              <a:lumOff val="-21569"/>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rgbClr val="BEB296"/>
              </a:solidFill>
              <a:latin typeface="Lucida Sans" panose="020B0602030504020204" pitchFamily="34" charset="0"/>
            </a:rPr>
            <a:t>MongoDB:</a:t>
          </a:r>
          <a:endParaRPr lang="en-US" sz="2000" kern="1200" dirty="0">
            <a:solidFill>
              <a:srgbClr val="BEB296"/>
            </a:solidFill>
            <a:latin typeface="Lucida Sans" panose="020B0602030504020204" pitchFamily="34" charset="0"/>
          </a:endParaRPr>
        </a:p>
      </dsp:txBody>
      <dsp:txXfrm>
        <a:off x="4129857" y="153570"/>
        <a:ext cx="3911541" cy="1132090"/>
      </dsp:txXfrm>
    </dsp:sp>
    <dsp:sp modelId="{FD3CBA15-77A0-4042-A79D-CD9D2323DA26}">
      <dsp:nvSpPr>
        <dsp:cNvPr id="0" name=""/>
        <dsp:cNvSpPr/>
      </dsp:nvSpPr>
      <dsp:spPr>
        <a:xfrm>
          <a:off x="4176802" y="1255673"/>
          <a:ext cx="3802819" cy="2371680"/>
        </a:xfrm>
        <a:prstGeom prst="rect">
          <a:avLst/>
        </a:prstGeom>
        <a:solidFill>
          <a:schemeClr val="accent2">
            <a:tint val="40000"/>
            <a:alpha val="90000"/>
            <a:hueOff val="-95739"/>
            <a:satOff val="-9115"/>
            <a:lumOff val="-4882"/>
            <a:alphaOff val="0"/>
          </a:schemeClr>
        </a:solidFill>
        <a:ln w="25400" cap="flat" cmpd="sng" algn="ctr">
          <a:solidFill>
            <a:schemeClr val="accent2">
              <a:tint val="40000"/>
              <a:alpha val="90000"/>
              <a:hueOff val="-95739"/>
              <a:satOff val="-9115"/>
              <a:lumOff val="-4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Font typeface="Courier New" panose="02070309020205020404" pitchFamily="49" charset="0"/>
            <a:buChar char="o"/>
          </a:pPr>
          <a:r>
            <a:rPr lang="en-US"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Advanced capabilities for working with JSON data and unstructured information.</a:t>
          </a:r>
          <a:endParaRPr lang="en-US" sz="2000" kern="1200" dirty="0">
            <a:solidFill>
              <a:schemeClr val="accent6">
                <a:lumMod val="25000"/>
              </a:schemeClr>
            </a:solidFill>
            <a:latin typeface="Garamond (Body)"/>
          </a:endParaRPr>
        </a:p>
        <a:p>
          <a:pPr marL="228600" lvl="1" indent="-228600" algn="l" defTabSz="889000">
            <a:lnSpc>
              <a:spcPct val="90000"/>
            </a:lnSpc>
            <a:spcBef>
              <a:spcPct val="0"/>
            </a:spcBef>
            <a:spcAft>
              <a:spcPct val="15000"/>
            </a:spcAft>
            <a:buFont typeface="Courier New" panose="02070309020205020404" pitchFamily="49" charset="0"/>
            <a:buChar char="o"/>
          </a:pPr>
          <a:r>
            <a:rPr lang="en-US" sz="2000" kern="1200" dirty="0">
              <a:solidFill>
                <a:schemeClr val="accent6">
                  <a:lumMod val="25000"/>
                </a:schemeClr>
              </a:solidFill>
              <a:effectLst/>
              <a:latin typeface="Garamond (Body)"/>
              <a:ea typeface="Aptos" panose="020B0004020202020204" pitchFamily="34" charset="0"/>
              <a:cs typeface="Times New Roman" panose="02020603050405020304" pitchFamily="18" charset="0"/>
            </a:rPr>
            <a:t>Eventual consistency can be a limitation for highly critical transactions</a:t>
          </a:r>
        </a:p>
        <a:p>
          <a:pPr marL="228600" lvl="1" indent="-228600" algn="l" defTabSz="889000">
            <a:lnSpc>
              <a:spcPct val="90000"/>
            </a:lnSpc>
            <a:spcBef>
              <a:spcPct val="0"/>
            </a:spcBef>
            <a:spcAft>
              <a:spcPct val="15000"/>
            </a:spcAft>
            <a:buFont typeface="Courier New" panose="02070309020205020404" pitchFamily="49" charset="0"/>
            <a:buChar char="o"/>
          </a:pPr>
          <a:endParaRPr lang="en-IN" sz="2000" kern="1200" dirty="0">
            <a:solidFill>
              <a:schemeClr val="accent6">
                <a:lumMod val="25000"/>
              </a:schemeClr>
            </a:solidFill>
            <a:latin typeface="Garamond (Body)"/>
          </a:endParaRPr>
        </a:p>
      </dsp:txBody>
      <dsp:txXfrm>
        <a:off x="4176802" y="1255673"/>
        <a:ext cx="3802819" cy="237168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9.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pn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C257491C-4F4F-18EE-6C0D-EAF10D9D2A0B}"/>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271F70FA-B2FA-8451-F9E8-DDE6370285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2E5AD722-81AE-2537-B315-A9D8802BEA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29772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2129D914-4E4A-0CCE-1629-4A406AE70EC1}"/>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0EB64B5A-9A26-340C-9B65-29B9B2EF7F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29C42947-4303-227D-B3FA-0AED232328B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42417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115414e4555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115414e4555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66317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2534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115414e4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115414e4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42604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64211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1D061972-446E-1AC0-7624-57AC5905545F}"/>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6457BDAD-2966-4BBA-EC81-5D7B861D65A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D15EBAFD-5A03-2C46-E208-3327DB1CD43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00201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55CCDEE5-2690-72B8-2607-0A317590DD03}"/>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FA9775B5-FDA4-EEB4-EB1D-45F8537BA2D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10832C99-2ABB-884F-4AB8-8EE4FC62E1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0084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966b42add8_4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966b42add8_4_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E7413D55-C772-6B7F-48B4-3C14009069F3}"/>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B111AA93-1DF1-158A-F7AF-2211D9360C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9E00FC51-71B2-5E7C-98F3-6783B58A3F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11174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028A2CCE-A8BF-6890-5D82-B28DD06D251D}"/>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8A13D715-69CA-3342-6CDB-C1F2D36F12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7FC24455-6827-0338-9540-7F424A6D00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98331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28513ADA-F691-4E24-EF5D-F30C7AD2EA48}"/>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EA967FF5-02CF-93CB-8EB0-67D8777983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21A58DC5-4583-8A32-8414-E0EBFBDB4A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91885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F60B7EB0-0A6B-A19A-53F1-1DB5740A6AA6}"/>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20222474-C929-F5AC-73DB-F3983C6692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1F1D9F03-E309-9FE1-B145-EACC7C4FCD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19740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A6B80E61-5501-1D4F-FE55-97DBC39E1906}"/>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67F218FD-4CB1-5694-C97E-CFFF89DB3AE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3FD9675C-1AD6-9FD1-1B8C-68181BBD13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37076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C7BF4EBB-C958-8D3C-65AD-EF27F2C98443}"/>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B61F8DA1-A53B-B633-F483-89E997FD11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7C0E64E6-78AA-C1E5-2749-13A829AEB9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29555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113efd2e847_0_5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113efd2e847_0_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53583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21846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93550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a:extLst>
            <a:ext uri="{FF2B5EF4-FFF2-40B4-BE49-F238E27FC236}">
              <a16:creationId xmlns:a16="http://schemas.microsoft.com/office/drawing/2014/main" id="{743F9398-1356-C668-D9F3-4B6C77F47F69}"/>
            </a:ext>
          </a:extLst>
        </p:cNvPr>
        <p:cNvGrpSpPr/>
        <p:nvPr/>
      </p:nvGrpSpPr>
      <p:grpSpPr>
        <a:xfrm>
          <a:off x="0" y="0"/>
          <a:ext cx="0" cy="0"/>
          <a:chOff x="0" y="0"/>
          <a:chExt cx="0" cy="0"/>
        </a:xfrm>
      </p:grpSpPr>
      <p:sp>
        <p:nvSpPr>
          <p:cNvPr id="803" name="Google Shape;803;g966b42add8_4_1101:notes">
            <a:extLst>
              <a:ext uri="{FF2B5EF4-FFF2-40B4-BE49-F238E27FC236}">
                <a16:creationId xmlns:a16="http://schemas.microsoft.com/office/drawing/2014/main" id="{7CC4617A-2A74-0F9C-792C-8C8E4F5E34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966b42add8_4_1101:notes">
            <a:extLst>
              <a:ext uri="{FF2B5EF4-FFF2-40B4-BE49-F238E27FC236}">
                <a16:creationId xmlns:a16="http://schemas.microsoft.com/office/drawing/2014/main" id="{62DCF457-BDBA-8727-BF1A-507227593D5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19560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0890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64769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528568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49355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B2CC929E-6D61-3325-335A-3F3CBF45D442}"/>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3C6A6F89-BE3F-BD30-F5E7-3821D17E0F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9725686B-F0C0-5587-E276-610323518C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88795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966b42ad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67468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a:extLst>
            <a:ext uri="{FF2B5EF4-FFF2-40B4-BE49-F238E27FC236}">
              <a16:creationId xmlns:a16="http://schemas.microsoft.com/office/drawing/2014/main" id="{2B2F97D3-1FEB-0051-F877-432A9C009524}"/>
            </a:ext>
          </a:extLst>
        </p:cNvPr>
        <p:cNvGrpSpPr/>
        <p:nvPr/>
      </p:nvGrpSpPr>
      <p:grpSpPr>
        <a:xfrm>
          <a:off x="0" y="0"/>
          <a:ext cx="0" cy="0"/>
          <a:chOff x="0" y="0"/>
          <a:chExt cx="0" cy="0"/>
        </a:xfrm>
      </p:grpSpPr>
      <p:sp>
        <p:nvSpPr>
          <p:cNvPr id="1667" name="Google Shape;1667;g966b42add8_4_9:notes">
            <a:extLst>
              <a:ext uri="{FF2B5EF4-FFF2-40B4-BE49-F238E27FC236}">
                <a16:creationId xmlns:a16="http://schemas.microsoft.com/office/drawing/2014/main" id="{F633E025-E05B-55B2-89E6-733CD2F36B6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966b42add8_4_9:notes">
            <a:extLst>
              <a:ext uri="{FF2B5EF4-FFF2-40B4-BE49-F238E27FC236}">
                <a16:creationId xmlns:a16="http://schemas.microsoft.com/office/drawing/2014/main" id="{13A0D702-C356-FD7E-4FBF-875F45BD90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88542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3"/>
        <p:cNvGrpSpPr/>
        <p:nvPr/>
      </p:nvGrpSpPr>
      <p:grpSpPr>
        <a:xfrm>
          <a:off x="0" y="0"/>
          <a:ext cx="0" cy="0"/>
          <a:chOff x="0" y="0"/>
          <a:chExt cx="0" cy="0"/>
        </a:xfrm>
      </p:grpSpPr>
      <p:sp>
        <p:nvSpPr>
          <p:cNvPr id="1404" name="Google Shape;1404;g8a1f552b24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 name="Google Shape;1405;g8a1f552b24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78312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115414e4555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115414e4555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115414e4555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115414e4555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7004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115414e4555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115414e4555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8067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115414e4555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115414e4555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6808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115414e4555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115414e4555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24652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115414e4555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115414e4555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95182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pic>
        <p:nvPicPr>
          <p:cNvPr id="10" name="Google Shape;10;p2"/>
          <p:cNvPicPr preferRelativeResize="0"/>
          <p:nvPr/>
        </p:nvPicPr>
        <p:blipFill>
          <a:blip r:embed="rId3">
            <a:alphaModFix amt="55000"/>
          </a:blip>
          <a:stretch>
            <a:fillRect/>
          </a:stretch>
        </p:blipFill>
        <p:spPr>
          <a:xfrm>
            <a:off x="-3" y="0"/>
            <a:ext cx="3227225" cy="3330400"/>
          </a:xfrm>
          <a:prstGeom prst="rect">
            <a:avLst/>
          </a:prstGeom>
          <a:noFill/>
          <a:ln>
            <a:noFill/>
          </a:ln>
        </p:spPr>
      </p:pic>
      <p:sp>
        <p:nvSpPr>
          <p:cNvPr id="11" name="Google Shape;11;p2"/>
          <p:cNvSpPr txBox="1">
            <a:spLocks noGrp="1"/>
          </p:cNvSpPr>
          <p:nvPr>
            <p:ph type="ctrTitle"/>
          </p:nvPr>
        </p:nvSpPr>
        <p:spPr>
          <a:xfrm>
            <a:off x="4228725" y="1288138"/>
            <a:ext cx="4200900" cy="18507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6100">
                <a:latin typeface="Libre Baskerville"/>
                <a:ea typeface="Libre Baskerville"/>
                <a:cs typeface="Libre Baskerville"/>
                <a:sym typeface="Libre Baskervill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5562775" y="3062763"/>
            <a:ext cx="2867100" cy="792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accent2"/>
              </a:buClr>
              <a:buSzPts val="1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Table of Contents 1">
  <p:cSld name="Table of Contents 1">
    <p:spTree>
      <p:nvGrpSpPr>
        <p:cNvPr id="1" name="Shape 139"/>
        <p:cNvGrpSpPr/>
        <p:nvPr/>
      </p:nvGrpSpPr>
      <p:grpSpPr>
        <a:xfrm>
          <a:off x="0" y="0"/>
          <a:ext cx="0" cy="0"/>
          <a:chOff x="0" y="0"/>
          <a:chExt cx="0" cy="0"/>
        </a:xfrm>
      </p:grpSpPr>
      <p:sp>
        <p:nvSpPr>
          <p:cNvPr id="140" name="Google Shape;140;p22"/>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85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1" name="Google Shape;141;p22"/>
          <p:cNvPicPr preferRelativeResize="0"/>
          <p:nvPr/>
        </p:nvPicPr>
        <p:blipFill>
          <a:blip r:embed="rId2">
            <a:alphaModFix amt="75000"/>
          </a:blip>
          <a:stretch>
            <a:fillRect/>
          </a:stretch>
        </p:blipFill>
        <p:spPr>
          <a:xfrm>
            <a:off x="0" y="1519237"/>
            <a:ext cx="2060450" cy="1984276"/>
          </a:xfrm>
          <a:prstGeom prst="rect">
            <a:avLst/>
          </a:prstGeom>
          <a:noFill/>
          <a:ln>
            <a:noFill/>
          </a:ln>
        </p:spPr>
      </p:pic>
      <p:pic>
        <p:nvPicPr>
          <p:cNvPr id="142" name="Google Shape;142;p22"/>
          <p:cNvPicPr preferRelativeResize="0"/>
          <p:nvPr/>
        </p:nvPicPr>
        <p:blipFill>
          <a:blip r:embed="rId2">
            <a:alphaModFix amt="75000"/>
          </a:blip>
          <a:stretch>
            <a:fillRect/>
          </a:stretch>
        </p:blipFill>
        <p:spPr>
          <a:xfrm rot="10800000">
            <a:off x="7083550" y="1639987"/>
            <a:ext cx="2060450" cy="1984276"/>
          </a:xfrm>
          <a:prstGeom prst="rect">
            <a:avLst/>
          </a:prstGeom>
          <a:noFill/>
          <a:ln>
            <a:noFill/>
          </a:ln>
        </p:spPr>
      </p:pic>
      <p:sp>
        <p:nvSpPr>
          <p:cNvPr id="143" name="Google Shape;143;p22"/>
          <p:cNvSpPr txBox="1">
            <a:spLocks noGrp="1"/>
          </p:cNvSpPr>
          <p:nvPr>
            <p:ph type="subTitle" idx="1"/>
          </p:nvPr>
        </p:nvSpPr>
        <p:spPr>
          <a:xfrm>
            <a:off x="714113" y="223553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44" name="Google Shape;144;p22"/>
          <p:cNvSpPr txBox="1">
            <a:spLocks noGrp="1"/>
          </p:cNvSpPr>
          <p:nvPr>
            <p:ph type="title"/>
          </p:nvPr>
        </p:nvSpPr>
        <p:spPr>
          <a:xfrm>
            <a:off x="714125" y="1743775"/>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45" name="Google Shape;145;p22"/>
          <p:cNvSpPr txBox="1">
            <a:spLocks noGrp="1"/>
          </p:cNvSpPr>
          <p:nvPr>
            <p:ph type="title" idx="2" hasCustomPrompt="1"/>
          </p:nvPr>
        </p:nvSpPr>
        <p:spPr>
          <a:xfrm>
            <a:off x="705313" y="1245763"/>
            <a:ext cx="912600" cy="498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46" name="Google Shape;146;p22"/>
          <p:cNvSpPr txBox="1">
            <a:spLocks noGrp="1"/>
          </p:cNvSpPr>
          <p:nvPr>
            <p:ph type="subTitle" idx="3"/>
          </p:nvPr>
        </p:nvSpPr>
        <p:spPr>
          <a:xfrm>
            <a:off x="714113" y="393838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47" name="Google Shape;147;p22"/>
          <p:cNvSpPr txBox="1">
            <a:spLocks noGrp="1"/>
          </p:cNvSpPr>
          <p:nvPr>
            <p:ph type="title" idx="4"/>
          </p:nvPr>
        </p:nvSpPr>
        <p:spPr>
          <a:xfrm>
            <a:off x="714125" y="3442550"/>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48" name="Google Shape;148;p22"/>
          <p:cNvSpPr txBox="1">
            <a:spLocks noGrp="1"/>
          </p:cNvSpPr>
          <p:nvPr>
            <p:ph type="title" idx="5" hasCustomPrompt="1"/>
          </p:nvPr>
        </p:nvSpPr>
        <p:spPr>
          <a:xfrm>
            <a:off x="704413" y="2944538"/>
            <a:ext cx="914400" cy="498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49" name="Google Shape;149;p22"/>
          <p:cNvSpPr txBox="1">
            <a:spLocks noGrp="1"/>
          </p:cNvSpPr>
          <p:nvPr>
            <p:ph type="subTitle" idx="6"/>
          </p:nvPr>
        </p:nvSpPr>
        <p:spPr>
          <a:xfrm>
            <a:off x="6088213" y="2235538"/>
            <a:ext cx="23400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400"/>
            </a:lvl1pPr>
            <a:lvl2pPr lvl="1" algn="r" rtl="0">
              <a:spcBef>
                <a:spcPts val="0"/>
              </a:spcBef>
              <a:spcAft>
                <a:spcPts val="0"/>
              </a:spcAft>
              <a:buNone/>
              <a:defRPr sz="1400"/>
            </a:lvl2pPr>
            <a:lvl3pPr lvl="2" algn="r" rtl="0">
              <a:spcBef>
                <a:spcPts val="0"/>
              </a:spcBef>
              <a:spcAft>
                <a:spcPts val="0"/>
              </a:spcAft>
              <a:buNone/>
              <a:defRPr sz="1400"/>
            </a:lvl3pPr>
            <a:lvl4pPr lvl="3" algn="r" rtl="0">
              <a:spcBef>
                <a:spcPts val="0"/>
              </a:spcBef>
              <a:spcAft>
                <a:spcPts val="0"/>
              </a:spcAft>
              <a:buNone/>
              <a:defRPr sz="1400"/>
            </a:lvl4pPr>
            <a:lvl5pPr lvl="4" algn="r" rtl="0">
              <a:spcBef>
                <a:spcPts val="0"/>
              </a:spcBef>
              <a:spcAft>
                <a:spcPts val="0"/>
              </a:spcAft>
              <a:buNone/>
              <a:defRPr sz="1400"/>
            </a:lvl5pPr>
            <a:lvl6pPr lvl="5" algn="r" rtl="0">
              <a:spcBef>
                <a:spcPts val="0"/>
              </a:spcBef>
              <a:spcAft>
                <a:spcPts val="0"/>
              </a:spcAft>
              <a:buNone/>
              <a:defRPr sz="1400"/>
            </a:lvl6pPr>
            <a:lvl7pPr lvl="6" algn="r" rtl="0">
              <a:spcBef>
                <a:spcPts val="0"/>
              </a:spcBef>
              <a:spcAft>
                <a:spcPts val="0"/>
              </a:spcAft>
              <a:buNone/>
              <a:defRPr sz="1400"/>
            </a:lvl7pPr>
            <a:lvl8pPr lvl="7" algn="r" rtl="0">
              <a:spcBef>
                <a:spcPts val="0"/>
              </a:spcBef>
              <a:spcAft>
                <a:spcPts val="0"/>
              </a:spcAft>
              <a:buNone/>
              <a:defRPr sz="1400"/>
            </a:lvl8pPr>
            <a:lvl9pPr lvl="8" algn="r" rtl="0">
              <a:spcBef>
                <a:spcPts val="0"/>
              </a:spcBef>
              <a:spcAft>
                <a:spcPts val="0"/>
              </a:spcAft>
              <a:buNone/>
              <a:defRPr sz="1400"/>
            </a:lvl9pPr>
          </a:lstStyle>
          <a:p>
            <a:endParaRPr/>
          </a:p>
        </p:txBody>
      </p:sp>
      <p:sp>
        <p:nvSpPr>
          <p:cNvPr id="150" name="Google Shape;150;p22"/>
          <p:cNvSpPr txBox="1">
            <a:spLocks noGrp="1"/>
          </p:cNvSpPr>
          <p:nvPr>
            <p:ph type="title" idx="7"/>
          </p:nvPr>
        </p:nvSpPr>
        <p:spPr>
          <a:xfrm>
            <a:off x="6088225" y="1743775"/>
            <a:ext cx="23400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51" name="Google Shape;151;p22"/>
          <p:cNvSpPr txBox="1">
            <a:spLocks noGrp="1"/>
          </p:cNvSpPr>
          <p:nvPr>
            <p:ph type="title" idx="8" hasCustomPrompt="1"/>
          </p:nvPr>
        </p:nvSpPr>
        <p:spPr>
          <a:xfrm>
            <a:off x="7515413" y="1245763"/>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52" name="Google Shape;152;p22"/>
          <p:cNvSpPr txBox="1">
            <a:spLocks noGrp="1"/>
          </p:cNvSpPr>
          <p:nvPr>
            <p:ph type="subTitle" idx="9"/>
          </p:nvPr>
        </p:nvSpPr>
        <p:spPr>
          <a:xfrm>
            <a:off x="6088213" y="3938388"/>
            <a:ext cx="2340000" cy="365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400"/>
            </a:lvl1pPr>
            <a:lvl2pPr lvl="1" algn="r" rtl="0">
              <a:lnSpc>
                <a:spcPct val="100000"/>
              </a:lnSpc>
              <a:spcBef>
                <a:spcPts val="0"/>
              </a:spcBef>
              <a:spcAft>
                <a:spcPts val="0"/>
              </a:spcAft>
              <a:buNone/>
              <a:defRPr sz="1400"/>
            </a:lvl2pPr>
            <a:lvl3pPr lvl="2" algn="r" rtl="0">
              <a:lnSpc>
                <a:spcPct val="100000"/>
              </a:lnSpc>
              <a:spcBef>
                <a:spcPts val="0"/>
              </a:spcBef>
              <a:spcAft>
                <a:spcPts val="0"/>
              </a:spcAft>
              <a:buNone/>
              <a:defRPr sz="1400"/>
            </a:lvl3pPr>
            <a:lvl4pPr lvl="3" algn="r" rtl="0">
              <a:lnSpc>
                <a:spcPct val="100000"/>
              </a:lnSpc>
              <a:spcBef>
                <a:spcPts val="0"/>
              </a:spcBef>
              <a:spcAft>
                <a:spcPts val="0"/>
              </a:spcAft>
              <a:buNone/>
              <a:defRPr sz="1400"/>
            </a:lvl4pPr>
            <a:lvl5pPr lvl="4" algn="r" rtl="0">
              <a:lnSpc>
                <a:spcPct val="100000"/>
              </a:lnSpc>
              <a:spcBef>
                <a:spcPts val="0"/>
              </a:spcBef>
              <a:spcAft>
                <a:spcPts val="0"/>
              </a:spcAft>
              <a:buNone/>
              <a:defRPr sz="1400"/>
            </a:lvl5pPr>
            <a:lvl6pPr lvl="5" algn="r" rtl="0">
              <a:lnSpc>
                <a:spcPct val="100000"/>
              </a:lnSpc>
              <a:spcBef>
                <a:spcPts val="0"/>
              </a:spcBef>
              <a:spcAft>
                <a:spcPts val="0"/>
              </a:spcAft>
              <a:buNone/>
              <a:defRPr sz="1400"/>
            </a:lvl6pPr>
            <a:lvl7pPr lvl="6" algn="r" rtl="0">
              <a:lnSpc>
                <a:spcPct val="100000"/>
              </a:lnSpc>
              <a:spcBef>
                <a:spcPts val="0"/>
              </a:spcBef>
              <a:spcAft>
                <a:spcPts val="0"/>
              </a:spcAft>
              <a:buNone/>
              <a:defRPr sz="1400"/>
            </a:lvl7pPr>
            <a:lvl8pPr lvl="7" algn="r" rtl="0">
              <a:lnSpc>
                <a:spcPct val="100000"/>
              </a:lnSpc>
              <a:spcBef>
                <a:spcPts val="0"/>
              </a:spcBef>
              <a:spcAft>
                <a:spcPts val="0"/>
              </a:spcAft>
              <a:buNone/>
              <a:defRPr sz="1400"/>
            </a:lvl8pPr>
            <a:lvl9pPr lvl="8" algn="r" rtl="0">
              <a:lnSpc>
                <a:spcPct val="100000"/>
              </a:lnSpc>
              <a:spcBef>
                <a:spcPts val="0"/>
              </a:spcBef>
              <a:spcAft>
                <a:spcPts val="0"/>
              </a:spcAft>
              <a:buNone/>
              <a:defRPr sz="1400"/>
            </a:lvl9pPr>
          </a:lstStyle>
          <a:p>
            <a:endParaRPr/>
          </a:p>
        </p:txBody>
      </p:sp>
      <p:sp>
        <p:nvSpPr>
          <p:cNvPr id="153" name="Google Shape;153;p22"/>
          <p:cNvSpPr txBox="1">
            <a:spLocks noGrp="1"/>
          </p:cNvSpPr>
          <p:nvPr>
            <p:ph type="title" idx="13"/>
          </p:nvPr>
        </p:nvSpPr>
        <p:spPr>
          <a:xfrm>
            <a:off x="6088225" y="3442550"/>
            <a:ext cx="23400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54" name="Google Shape;154;p22">
            <a:hlinkClick r:id="" action="ppaction://noaction"/>
          </p:cNvPr>
          <p:cNvSpPr txBox="1">
            <a:spLocks noGrp="1"/>
          </p:cNvSpPr>
          <p:nvPr>
            <p:ph type="title" idx="14" hasCustomPrompt="1"/>
          </p:nvPr>
        </p:nvSpPr>
        <p:spPr>
          <a:xfrm>
            <a:off x="7515413" y="2944538"/>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55" name="Google Shape;155;p22"/>
          <p:cNvSpPr txBox="1">
            <a:spLocks noGrp="1"/>
          </p:cNvSpPr>
          <p:nvPr>
            <p:ph type="title" idx="15"/>
          </p:nvPr>
        </p:nvSpPr>
        <p:spPr>
          <a:xfrm>
            <a:off x="714125" y="546825"/>
            <a:ext cx="77157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400"/>
              <a:buNone/>
              <a:defRPr sz="3000" b="1">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56" name="Google Shape;156;p22"/>
          <p:cNvSpPr txBox="1">
            <a:spLocks noGrp="1"/>
          </p:cNvSpPr>
          <p:nvPr>
            <p:ph type="subTitle" idx="16"/>
          </p:nvPr>
        </p:nvSpPr>
        <p:spPr>
          <a:xfrm>
            <a:off x="3401175" y="3938388"/>
            <a:ext cx="23400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57" name="Google Shape;157;p22"/>
          <p:cNvSpPr txBox="1">
            <a:spLocks noGrp="1"/>
          </p:cNvSpPr>
          <p:nvPr>
            <p:ph type="title" idx="17"/>
          </p:nvPr>
        </p:nvSpPr>
        <p:spPr>
          <a:xfrm>
            <a:off x="3401187" y="3442550"/>
            <a:ext cx="2340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58" name="Google Shape;158;p22">
            <a:hlinkClick r:id="" action="ppaction://noaction"/>
          </p:cNvPr>
          <p:cNvSpPr txBox="1">
            <a:spLocks noGrp="1"/>
          </p:cNvSpPr>
          <p:nvPr>
            <p:ph type="title" idx="18" hasCustomPrompt="1"/>
          </p:nvPr>
        </p:nvSpPr>
        <p:spPr>
          <a:xfrm>
            <a:off x="4113975" y="2944538"/>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Tree>
    <p:extLst>
      <p:ext uri="{BB962C8B-B14F-4D97-AF65-F5344CB8AC3E}">
        <p14:creationId xmlns:p14="http://schemas.microsoft.com/office/powerpoint/2010/main" val="3286844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14"/>
        <p:cNvGrpSpPr/>
        <p:nvPr/>
      </p:nvGrpSpPr>
      <p:grpSpPr>
        <a:xfrm>
          <a:off x="0" y="0"/>
          <a:ext cx="0" cy="0"/>
          <a:chOff x="0" y="0"/>
          <a:chExt cx="0" cy="0"/>
        </a:xfrm>
      </p:grpSpPr>
      <p:pic>
        <p:nvPicPr>
          <p:cNvPr id="15" name="Google Shape;15;p3"/>
          <p:cNvPicPr preferRelativeResize="0"/>
          <p:nvPr/>
        </p:nvPicPr>
        <p:blipFill>
          <a:blip r:embed="rId2">
            <a:alphaModFix amt="55000"/>
          </a:blip>
          <a:stretch>
            <a:fillRect/>
          </a:stretch>
        </p:blipFill>
        <p:spPr>
          <a:xfrm>
            <a:off x="5916772" y="0"/>
            <a:ext cx="3227225" cy="3330400"/>
          </a:xfrm>
          <a:prstGeom prst="rect">
            <a:avLst/>
          </a:prstGeom>
          <a:noFill/>
          <a:ln>
            <a:noFill/>
          </a:ln>
        </p:spPr>
      </p:pic>
      <p:sp>
        <p:nvSpPr>
          <p:cNvPr id="16" name="Google Shape;16;p3"/>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714125" y="1572350"/>
            <a:ext cx="3248400" cy="1680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1800"/>
              <a:buNone/>
              <a:defRPr sz="38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8" name="Google Shape;18;p3"/>
          <p:cNvSpPr txBox="1">
            <a:spLocks noGrp="1"/>
          </p:cNvSpPr>
          <p:nvPr>
            <p:ph type="title" idx="2"/>
          </p:nvPr>
        </p:nvSpPr>
        <p:spPr>
          <a:xfrm>
            <a:off x="714125" y="543950"/>
            <a:ext cx="1429200" cy="876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400"/>
              <a:buNone/>
              <a:defRPr sz="6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9" name="Google Shape;19;p3"/>
          <p:cNvSpPr txBox="1">
            <a:spLocks noGrp="1"/>
          </p:cNvSpPr>
          <p:nvPr>
            <p:ph type="subTitle" idx="1"/>
          </p:nvPr>
        </p:nvSpPr>
        <p:spPr>
          <a:xfrm>
            <a:off x="714125" y="3331275"/>
            <a:ext cx="2610300" cy="62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34"/>
        <p:cNvGrpSpPr/>
        <p:nvPr/>
      </p:nvGrpSpPr>
      <p:grpSpPr>
        <a:xfrm>
          <a:off x="0" y="0"/>
          <a:ext cx="0" cy="0"/>
          <a:chOff x="0" y="0"/>
          <a:chExt cx="0" cy="0"/>
        </a:xfrm>
      </p:grpSpPr>
      <p:pic>
        <p:nvPicPr>
          <p:cNvPr id="35" name="Google Shape;35;p6"/>
          <p:cNvPicPr preferRelativeResize="0"/>
          <p:nvPr/>
        </p:nvPicPr>
        <p:blipFill>
          <a:blip r:embed="rId2">
            <a:alphaModFix amt="75000"/>
          </a:blip>
          <a:stretch>
            <a:fillRect/>
          </a:stretch>
        </p:blipFill>
        <p:spPr>
          <a:xfrm>
            <a:off x="0" y="0"/>
            <a:ext cx="2060450" cy="1984276"/>
          </a:xfrm>
          <a:prstGeom prst="rect">
            <a:avLst/>
          </a:prstGeom>
          <a:noFill/>
          <a:ln>
            <a:noFill/>
          </a:ln>
        </p:spPr>
      </p:pic>
      <p:pic>
        <p:nvPicPr>
          <p:cNvPr id="36" name="Google Shape;36;p6"/>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sp>
        <p:nvSpPr>
          <p:cNvPr id="37" name="Google Shape;37;p6"/>
          <p:cNvSpPr txBox="1">
            <a:spLocks noGrp="1"/>
          </p:cNvSpPr>
          <p:nvPr>
            <p:ph type="title"/>
          </p:nvPr>
        </p:nvSpPr>
        <p:spPr>
          <a:xfrm>
            <a:off x="714125" y="546825"/>
            <a:ext cx="77160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38" name="Google Shape;38;p6"/>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6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ection header 1">
  <p:cSld name="SECTION_HEADER_2">
    <p:spTree>
      <p:nvGrpSpPr>
        <p:cNvPr id="1" name="Shape 82"/>
        <p:cNvGrpSpPr/>
        <p:nvPr/>
      </p:nvGrpSpPr>
      <p:grpSpPr>
        <a:xfrm>
          <a:off x="0" y="0"/>
          <a:ext cx="0" cy="0"/>
          <a:chOff x="0" y="0"/>
          <a:chExt cx="0" cy="0"/>
        </a:xfrm>
      </p:grpSpPr>
      <p:pic>
        <p:nvPicPr>
          <p:cNvPr id="83" name="Google Shape;83;p16"/>
          <p:cNvPicPr preferRelativeResize="0"/>
          <p:nvPr/>
        </p:nvPicPr>
        <p:blipFill>
          <a:blip r:embed="rId2">
            <a:alphaModFix amt="75000"/>
          </a:blip>
          <a:stretch>
            <a:fillRect/>
          </a:stretch>
        </p:blipFill>
        <p:spPr>
          <a:xfrm>
            <a:off x="46875" y="1066325"/>
            <a:ext cx="4078151" cy="3927375"/>
          </a:xfrm>
          <a:prstGeom prst="rect">
            <a:avLst/>
          </a:prstGeom>
          <a:noFill/>
          <a:ln>
            <a:noFill/>
          </a:ln>
        </p:spPr>
      </p:pic>
      <p:pic>
        <p:nvPicPr>
          <p:cNvPr id="84" name="Google Shape;84;p16"/>
          <p:cNvPicPr preferRelativeResize="0"/>
          <p:nvPr/>
        </p:nvPicPr>
        <p:blipFill>
          <a:blip r:embed="rId3">
            <a:alphaModFix amt="55000"/>
          </a:blip>
          <a:stretch>
            <a:fillRect/>
          </a:stretch>
        </p:blipFill>
        <p:spPr>
          <a:xfrm>
            <a:off x="5200997" y="992275"/>
            <a:ext cx="3227225" cy="3330400"/>
          </a:xfrm>
          <a:prstGeom prst="rect">
            <a:avLst/>
          </a:prstGeom>
          <a:noFill/>
          <a:ln>
            <a:noFill/>
          </a:ln>
        </p:spPr>
      </p:pic>
      <p:sp>
        <p:nvSpPr>
          <p:cNvPr id="85" name="Google Shape;85;p16"/>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6"/>
          <p:cNvSpPr txBox="1">
            <a:spLocks noGrp="1"/>
          </p:cNvSpPr>
          <p:nvPr>
            <p:ph type="title"/>
          </p:nvPr>
        </p:nvSpPr>
        <p:spPr>
          <a:xfrm>
            <a:off x="4875850" y="1974075"/>
            <a:ext cx="3552600" cy="7695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2"/>
              </a:buClr>
              <a:buSzPts val="1800"/>
              <a:buNone/>
              <a:defRPr sz="38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87" name="Google Shape;87;p16"/>
          <p:cNvSpPr txBox="1">
            <a:spLocks noGrp="1"/>
          </p:cNvSpPr>
          <p:nvPr>
            <p:ph type="subTitle" idx="1"/>
          </p:nvPr>
        </p:nvSpPr>
        <p:spPr>
          <a:xfrm>
            <a:off x="5817925" y="2844988"/>
            <a:ext cx="2610300" cy="622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lvl1pPr>
            <a:lvl2pPr lvl="1" algn="r" rtl="0">
              <a:lnSpc>
                <a:spcPct val="100000"/>
              </a:lnSpc>
              <a:spcBef>
                <a:spcPts val="0"/>
              </a:spcBef>
              <a:spcAft>
                <a:spcPts val="0"/>
              </a:spcAft>
              <a:buNone/>
              <a:defRPr sz="1600"/>
            </a:lvl2pPr>
            <a:lvl3pPr lvl="2" algn="r" rtl="0">
              <a:lnSpc>
                <a:spcPct val="100000"/>
              </a:lnSpc>
              <a:spcBef>
                <a:spcPts val="0"/>
              </a:spcBef>
              <a:spcAft>
                <a:spcPts val="0"/>
              </a:spcAft>
              <a:buNone/>
              <a:defRPr sz="1600"/>
            </a:lvl3pPr>
            <a:lvl4pPr lvl="3" algn="r" rtl="0">
              <a:lnSpc>
                <a:spcPct val="100000"/>
              </a:lnSpc>
              <a:spcBef>
                <a:spcPts val="0"/>
              </a:spcBef>
              <a:spcAft>
                <a:spcPts val="0"/>
              </a:spcAft>
              <a:buNone/>
              <a:defRPr sz="1600"/>
            </a:lvl4pPr>
            <a:lvl5pPr lvl="4" algn="r" rtl="0">
              <a:lnSpc>
                <a:spcPct val="100000"/>
              </a:lnSpc>
              <a:spcBef>
                <a:spcPts val="0"/>
              </a:spcBef>
              <a:spcAft>
                <a:spcPts val="0"/>
              </a:spcAft>
              <a:buNone/>
              <a:defRPr sz="1600"/>
            </a:lvl5pPr>
            <a:lvl6pPr lvl="5" algn="r" rtl="0">
              <a:lnSpc>
                <a:spcPct val="100000"/>
              </a:lnSpc>
              <a:spcBef>
                <a:spcPts val="0"/>
              </a:spcBef>
              <a:spcAft>
                <a:spcPts val="0"/>
              </a:spcAft>
              <a:buNone/>
              <a:defRPr sz="1600"/>
            </a:lvl6pPr>
            <a:lvl7pPr lvl="6" algn="r" rtl="0">
              <a:lnSpc>
                <a:spcPct val="100000"/>
              </a:lnSpc>
              <a:spcBef>
                <a:spcPts val="0"/>
              </a:spcBef>
              <a:spcAft>
                <a:spcPts val="0"/>
              </a:spcAft>
              <a:buNone/>
              <a:defRPr sz="1600"/>
            </a:lvl7pPr>
            <a:lvl8pPr lvl="7" algn="r" rtl="0">
              <a:lnSpc>
                <a:spcPct val="100000"/>
              </a:lnSpc>
              <a:spcBef>
                <a:spcPts val="0"/>
              </a:spcBef>
              <a:spcAft>
                <a:spcPts val="0"/>
              </a:spcAft>
              <a:buNone/>
              <a:defRPr sz="1600"/>
            </a:lvl8pPr>
            <a:lvl9pPr lvl="8" algn="r" rtl="0">
              <a:lnSpc>
                <a:spcPct val="100000"/>
              </a:lnSpc>
              <a:spcBef>
                <a:spcPts val="0"/>
              </a:spcBef>
              <a:spcAft>
                <a:spcPts val="0"/>
              </a:spcAft>
              <a:buNone/>
              <a:defRPr sz="1600"/>
            </a:lvl9pPr>
          </a:lstStyle>
          <a:p>
            <a:endParaRPr/>
          </a:p>
        </p:txBody>
      </p:sp>
      <p:sp>
        <p:nvSpPr>
          <p:cNvPr id="88" name="Google Shape;88;p16"/>
          <p:cNvSpPr txBox="1">
            <a:spLocks noGrp="1"/>
          </p:cNvSpPr>
          <p:nvPr>
            <p:ph type="title" idx="2" hasCustomPrompt="1"/>
          </p:nvPr>
        </p:nvSpPr>
        <p:spPr>
          <a:xfrm>
            <a:off x="1469350" y="1320513"/>
            <a:ext cx="1878300" cy="1053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6000"/>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Section header 2">
  <p:cSld name="SECTION_HEADER_2_1">
    <p:spTree>
      <p:nvGrpSpPr>
        <p:cNvPr id="1" name="Shape 89"/>
        <p:cNvGrpSpPr/>
        <p:nvPr/>
      </p:nvGrpSpPr>
      <p:grpSpPr>
        <a:xfrm>
          <a:off x="0" y="0"/>
          <a:ext cx="0" cy="0"/>
          <a:chOff x="0" y="0"/>
          <a:chExt cx="0" cy="0"/>
        </a:xfrm>
      </p:grpSpPr>
      <p:pic>
        <p:nvPicPr>
          <p:cNvPr id="90" name="Google Shape;90;p17"/>
          <p:cNvPicPr preferRelativeResize="0"/>
          <p:nvPr/>
        </p:nvPicPr>
        <p:blipFill>
          <a:blip r:embed="rId2">
            <a:alphaModFix amt="75000"/>
          </a:blip>
          <a:stretch>
            <a:fillRect/>
          </a:stretch>
        </p:blipFill>
        <p:spPr>
          <a:xfrm>
            <a:off x="46875" y="1066325"/>
            <a:ext cx="4078151" cy="3927375"/>
          </a:xfrm>
          <a:prstGeom prst="rect">
            <a:avLst/>
          </a:prstGeom>
          <a:noFill/>
          <a:ln>
            <a:noFill/>
          </a:ln>
        </p:spPr>
      </p:pic>
      <p:pic>
        <p:nvPicPr>
          <p:cNvPr id="91" name="Google Shape;91;p17"/>
          <p:cNvPicPr preferRelativeResize="0"/>
          <p:nvPr/>
        </p:nvPicPr>
        <p:blipFill>
          <a:blip r:embed="rId3">
            <a:alphaModFix amt="55000"/>
          </a:blip>
          <a:stretch>
            <a:fillRect/>
          </a:stretch>
        </p:blipFill>
        <p:spPr>
          <a:xfrm>
            <a:off x="5200997" y="992275"/>
            <a:ext cx="3227225" cy="3330400"/>
          </a:xfrm>
          <a:prstGeom prst="rect">
            <a:avLst/>
          </a:prstGeom>
          <a:noFill/>
          <a:ln>
            <a:noFill/>
          </a:ln>
        </p:spPr>
      </p:pic>
      <p:sp>
        <p:nvSpPr>
          <p:cNvPr id="92" name="Google Shape;92;p17"/>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7"/>
          <p:cNvSpPr txBox="1">
            <a:spLocks noGrp="1"/>
          </p:cNvSpPr>
          <p:nvPr>
            <p:ph type="title"/>
          </p:nvPr>
        </p:nvSpPr>
        <p:spPr>
          <a:xfrm flipH="1">
            <a:off x="715775" y="1974075"/>
            <a:ext cx="3703500" cy="7695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2"/>
              </a:buClr>
              <a:buSzPts val="1800"/>
              <a:buNone/>
              <a:defRPr sz="38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94" name="Google Shape;94;p17"/>
          <p:cNvSpPr txBox="1">
            <a:spLocks noGrp="1"/>
          </p:cNvSpPr>
          <p:nvPr>
            <p:ph type="subTitle" idx="1"/>
          </p:nvPr>
        </p:nvSpPr>
        <p:spPr>
          <a:xfrm flipH="1">
            <a:off x="1808975" y="2844988"/>
            <a:ext cx="2610300" cy="622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lvl1pPr>
            <a:lvl2pPr lvl="1" algn="r" rtl="0">
              <a:lnSpc>
                <a:spcPct val="100000"/>
              </a:lnSpc>
              <a:spcBef>
                <a:spcPts val="0"/>
              </a:spcBef>
              <a:spcAft>
                <a:spcPts val="0"/>
              </a:spcAft>
              <a:buNone/>
              <a:defRPr sz="1600"/>
            </a:lvl2pPr>
            <a:lvl3pPr lvl="2" algn="r" rtl="0">
              <a:lnSpc>
                <a:spcPct val="100000"/>
              </a:lnSpc>
              <a:spcBef>
                <a:spcPts val="0"/>
              </a:spcBef>
              <a:spcAft>
                <a:spcPts val="0"/>
              </a:spcAft>
              <a:buNone/>
              <a:defRPr sz="1600"/>
            </a:lvl3pPr>
            <a:lvl4pPr lvl="3" algn="r" rtl="0">
              <a:lnSpc>
                <a:spcPct val="100000"/>
              </a:lnSpc>
              <a:spcBef>
                <a:spcPts val="0"/>
              </a:spcBef>
              <a:spcAft>
                <a:spcPts val="0"/>
              </a:spcAft>
              <a:buNone/>
              <a:defRPr sz="1600"/>
            </a:lvl4pPr>
            <a:lvl5pPr lvl="4" algn="r" rtl="0">
              <a:lnSpc>
                <a:spcPct val="100000"/>
              </a:lnSpc>
              <a:spcBef>
                <a:spcPts val="0"/>
              </a:spcBef>
              <a:spcAft>
                <a:spcPts val="0"/>
              </a:spcAft>
              <a:buNone/>
              <a:defRPr sz="1600"/>
            </a:lvl5pPr>
            <a:lvl6pPr lvl="5" algn="r" rtl="0">
              <a:lnSpc>
                <a:spcPct val="100000"/>
              </a:lnSpc>
              <a:spcBef>
                <a:spcPts val="0"/>
              </a:spcBef>
              <a:spcAft>
                <a:spcPts val="0"/>
              </a:spcAft>
              <a:buNone/>
              <a:defRPr sz="1600"/>
            </a:lvl6pPr>
            <a:lvl7pPr lvl="6" algn="r" rtl="0">
              <a:lnSpc>
                <a:spcPct val="100000"/>
              </a:lnSpc>
              <a:spcBef>
                <a:spcPts val="0"/>
              </a:spcBef>
              <a:spcAft>
                <a:spcPts val="0"/>
              </a:spcAft>
              <a:buNone/>
              <a:defRPr sz="1600"/>
            </a:lvl7pPr>
            <a:lvl8pPr lvl="7" algn="r" rtl="0">
              <a:lnSpc>
                <a:spcPct val="100000"/>
              </a:lnSpc>
              <a:spcBef>
                <a:spcPts val="0"/>
              </a:spcBef>
              <a:spcAft>
                <a:spcPts val="0"/>
              </a:spcAft>
              <a:buNone/>
              <a:defRPr sz="1600"/>
            </a:lvl8pPr>
            <a:lvl9pPr lvl="8" algn="r" rtl="0">
              <a:lnSpc>
                <a:spcPct val="100000"/>
              </a:lnSpc>
              <a:spcBef>
                <a:spcPts val="0"/>
              </a:spcBef>
              <a:spcAft>
                <a:spcPts val="0"/>
              </a:spcAft>
              <a:buNone/>
              <a:defRPr sz="1600"/>
            </a:lvl9pPr>
          </a:lstStyle>
          <a:p>
            <a:endParaRPr/>
          </a:p>
        </p:txBody>
      </p:sp>
      <p:sp>
        <p:nvSpPr>
          <p:cNvPr id="95" name="Google Shape;95;p17"/>
          <p:cNvSpPr txBox="1">
            <a:spLocks noGrp="1"/>
          </p:cNvSpPr>
          <p:nvPr>
            <p:ph type="title" idx="2" hasCustomPrompt="1"/>
          </p:nvPr>
        </p:nvSpPr>
        <p:spPr>
          <a:xfrm flipH="1">
            <a:off x="5486750" y="1165263"/>
            <a:ext cx="1878300" cy="1053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6000"/>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Quote">
  <p:cSld name="SECTION_HEADER_1">
    <p:spTree>
      <p:nvGrpSpPr>
        <p:cNvPr id="1" name="Shape 323"/>
        <p:cNvGrpSpPr/>
        <p:nvPr/>
      </p:nvGrpSpPr>
      <p:grpSpPr>
        <a:xfrm>
          <a:off x="0" y="0"/>
          <a:ext cx="0" cy="0"/>
          <a:chOff x="0" y="0"/>
          <a:chExt cx="0" cy="0"/>
        </a:xfrm>
      </p:grpSpPr>
      <p:pic>
        <p:nvPicPr>
          <p:cNvPr id="324" name="Google Shape;324;p43"/>
          <p:cNvPicPr preferRelativeResize="0"/>
          <p:nvPr/>
        </p:nvPicPr>
        <p:blipFill>
          <a:blip r:embed="rId2">
            <a:alphaModFix amt="35000"/>
          </a:blip>
          <a:stretch>
            <a:fillRect/>
          </a:stretch>
        </p:blipFill>
        <p:spPr>
          <a:xfrm>
            <a:off x="1176338" y="1157288"/>
            <a:ext cx="6791325" cy="2828925"/>
          </a:xfrm>
          <a:prstGeom prst="rect">
            <a:avLst/>
          </a:prstGeom>
          <a:noFill/>
          <a:ln>
            <a:noFill/>
          </a:ln>
        </p:spPr>
      </p:pic>
      <p:sp>
        <p:nvSpPr>
          <p:cNvPr id="325" name="Google Shape;325;p43"/>
          <p:cNvSpPr txBox="1">
            <a:spLocks noGrp="1"/>
          </p:cNvSpPr>
          <p:nvPr>
            <p:ph type="subTitle" idx="1"/>
          </p:nvPr>
        </p:nvSpPr>
        <p:spPr>
          <a:xfrm>
            <a:off x="2863350" y="3448131"/>
            <a:ext cx="3417300" cy="41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a:endParaRPr/>
          </a:p>
        </p:txBody>
      </p:sp>
      <p:sp>
        <p:nvSpPr>
          <p:cNvPr id="326" name="Google Shape;326;p43"/>
          <p:cNvSpPr txBox="1">
            <a:spLocks noGrp="1"/>
          </p:cNvSpPr>
          <p:nvPr>
            <p:ph type="title"/>
          </p:nvPr>
        </p:nvSpPr>
        <p:spPr>
          <a:xfrm>
            <a:off x="1345800" y="1284969"/>
            <a:ext cx="6452400" cy="20673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Clr>
                <a:schemeClr val="accent2"/>
              </a:buClr>
              <a:buSzPts val="2400"/>
              <a:buNone/>
              <a:defRPr sz="2900">
                <a:solidFill>
                  <a:schemeClr val="dk2"/>
                </a:solidFill>
              </a:defRPr>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327" name="Google Shape;327;p43"/>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Background">
  <p:cSld name="SECTION_HEADER_1_3_1_1">
    <p:spTree>
      <p:nvGrpSpPr>
        <p:cNvPr id="1" name="Shape 328"/>
        <p:cNvGrpSpPr/>
        <p:nvPr/>
      </p:nvGrpSpPr>
      <p:grpSpPr>
        <a:xfrm>
          <a:off x="0" y="0"/>
          <a:ext cx="0" cy="0"/>
          <a:chOff x="0" y="0"/>
          <a:chExt cx="0" cy="0"/>
        </a:xfrm>
      </p:grpSpPr>
      <p:pic>
        <p:nvPicPr>
          <p:cNvPr id="329" name="Google Shape;329;p44"/>
          <p:cNvPicPr preferRelativeResize="0"/>
          <p:nvPr/>
        </p:nvPicPr>
        <p:blipFill>
          <a:blip r:embed="rId2">
            <a:alphaModFix amt="75000"/>
          </a:blip>
          <a:stretch>
            <a:fillRect/>
          </a:stretch>
        </p:blipFill>
        <p:spPr>
          <a:xfrm>
            <a:off x="0" y="1519237"/>
            <a:ext cx="2060450" cy="1984276"/>
          </a:xfrm>
          <a:prstGeom prst="rect">
            <a:avLst/>
          </a:prstGeom>
          <a:noFill/>
          <a:ln>
            <a:noFill/>
          </a:ln>
        </p:spPr>
      </p:pic>
      <p:pic>
        <p:nvPicPr>
          <p:cNvPr id="330" name="Google Shape;330;p44"/>
          <p:cNvPicPr preferRelativeResize="0"/>
          <p:nvPr/>
        </p:nvPicPr>
        <p:blipFill>
          <a:blip r:embed="rId2">
            <a:alphaModFix amt="75000"/>
          </a:blip>
          <a:stretch>
            <a:fillRect/>
          </a:stretch>
        </p:blipFill>
        <p:spPr>
          <a:xfrm rot="10800000">
            <a:off x="7083550" y="1639987"/>
            <a:ext cx="2060450" cy="1984276"/>
          </a:xfrm>
          <a:prstGeom prst="rect">
            <a:avLst/>
          </a:prstGeom>
          <a:noFill/>
          <a:ln>
            <a:noFill/>
          </a:ln>
        </p:spPr>
      </p:pic>
      <p:sp>
        <p:nvSpPr>
          <p:cNvPr id="331" name="Google Shape;331;p44"/>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Background 1">
  <p:cSld name="SECTION_HEADER_1_3_1_1_1">
    <p:spTree>
      <p:nvGrpSpPr>
        <p:cNvPr id="1" name="Shape 332"/>
        <p:cNvGrpSpPr/>
        <p:nvPr/>
      </p:nvGrpSpPr>
      <p:grpSpPr>
        <a:xfrm>
          <a:off x="0" y="0"/>
          <a:ext cx="0" cy="0"/>
          <a:chOff x="0" y="0"/>
          <a:chExt cx="0" cy="0"/>
        </a:xfrm>
      </p:grpSpPr>
      <p:sp>
        <p:nvSpPr>
          <p:cNvPr id="333" name="Google Shape;333;p45"/>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4" name="Google Shape;334;p45"/>
          <p:cNvPicPr preferRelativeResize="0"/>
          <p:nvPr/>
        </p:nvPicPr>
        <p:blipFill>
          <a:blip r:embed="rId2">
            <a:alphaModFix amt="55000"/>
          </a:blip>
          <a:stretch>
            <a:fillRect/>
          </a:stretch>
        </p:blipFill>
        <p:spPr>
          <a:xfrm>
            <a:off x="2209800" y="0"/>
            <a:ext cx="2105025" cy="2172326"/>
          </a:xfrm>
          <a:prstGeom prst="rect">
            <a:avLst/>
          </a:prstGeom>
          <a:noFill/>
          <a:ln>
            <a:noFill/>
          </a:ln>
        </p:spPr>
      </p:pic>
      <p:pic>
        <p:nvPicPr>
          <p:cNvPr id="335" name="Google Shape;335;p45"/>
          <p:cNvPicPr preferRelativeResize="0"/>
          <p:nvPr/>
        </p:nvPicPr>
        <p:blipFill>
          <a:blip r:embed="rId2">
            <a:alphaModFix amt="55000"/>
          </a:blip>
          <a:stretch>
            <a:fillRect/>
          </a:stretch>
        </p:blipFill>
        <p:spPr>
          <a:xfrm rot="10800000" flipH="1">
            <a:off x="4829175" y="2971175"/>
            <a:ext cx="2105025" cy="217232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flip="none" rotWithShape="1">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2pPr>
            <a:lvl3pPr marL="1371600" lvl="2"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3pPr>
            <a:lvl4pPr marL="1828800" lvl="3"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4pPr>
            <a:lvl5pPr marL="2286000" lvl="4"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5pPr>
            <a:lvl6pPr marL="2743200" lvl="5"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6pPr>
            <a:lvl7pPr marL="3200400" lvl="6"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7pPr>
            <a:lvl8pPr marL="3657600" lvl="7"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8pPr>
            <a:lvl9pPr marL="4114800" lvl="8" indent="-342900">
              <a:lnSpc>
                <a:spcPct val="115000"/>
              </a:lnSpc>
              <a:spcBef>
                <a:spcPts val="1600"/>
              </a:spcBef>
              <a:spcAft>
                <a:spcPts val="1600"/>
              </a:spcAft>
              <a:buClr>
                <a:schemeClr val="dk2"/>
              </a:buClr>
              <a:buSzPts val="1800"/>
              <a:buFont typeface="Roboto"/>
              <a:buChar char="■"/>
              <a:defRPr sz="1800">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8" r:id="rId4"/>
    <p:sldLayoutId id="2147483662" r:id="rId5"/>
    <p:sldLayoutId id="2147483663" r:id="rId6"/>
    <p:sldLayoutId id="2147483689" r:id="rId7"/>
    <p:sldLayoutId id="2147483690" r:id="rId8"/>
    <p:sldLayoutId id="2147483691" r:id="rId9"/>
    <p:sldLayoutId id="2147483710" r:id="rId10"/>
  </p:sldLayoutIdLst>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38">
          <p15:clr>
            <a:srgbClr val="EA4335"/>
          </p15:clr>
        </p15:guide>
        <p15:guide id="2" orient="horz" pos="2903">
          <p15:clr>
            <a:srgbClr val="EA4335"/>
          </p15:clr>
        </p15:guide>
        <p15:guide id="3" pos="451">
          <p15:clr>
            <a:srgbClr val="EA4335"/>
          </p15:clr>
        </p15:guide>
        <p15:guide id="4" pos="5309">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15.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slide" Target="slide26.xml"/></Relationships>
</file>

<file path=ppt/slides/_rels/slide1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2.png"/><Relationship Id="rId7" Type="http://schemas.openxmlformats.org/officeDocument/2006/relationships/diagramColors" Target="../diagrams/colors1.xm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2.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image" Target="../media/image12.png"/><Relationship Id="rId7" Type="http://schemas.openxmlformats.org/officeDocument/2006/relationships/diagramColors" Target="../diagrams/colors7.xm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4.xml.rels><?xml version="1.0" encoding="UTF-8" standalone="yes"?>
<Relationships xmlns="http://schemas.openxmlformats.org/package/2006/relationships"><Relationship Id="rId8" Type="http://schemas.microsoft.com/office/2007/relationships/diagramDrawing" Target="../diagrams/drawing9.xml"/><Relationship Id="rId3" Type="http://schemas.openxmlformats.org/officeDocument/2006/relationships/image" Target="../media/image12.png"/><Relationship Id="rId7" Type="http://schemas.openxmlformats.org/officeDocument/2006/relationships/diagramColors" Target="../diagrams/colors9.xml"/><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diagramQuickStyle" Target="../diagrams/quickStyle9.xml"/><Relationship Id="rId5" Type="http://schemas.openxmlformats.org/officeDocument/2006/relationships/diagramLayout" Target="../diagrams/layout9.xml"/><Relationship Id="rId4" Type="http://schemas.openxmlformats.org/officeDocument/2006/relationships/diagramData" Target="../diagrams/data9.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611"/>
        <p:cNvGrpSpPr/>
        <p:nvPr/>
      </p:nvGrpSpPr>
      <p:grpSpPr>
        <a:xfrm>
          <a:off x="0" y="0"/>
          <a:ext cx="0" cy="0"/>
          <a:chOff x="0" y="0"/>
          <a:chExt cx="0" cy="0"/>
        </a:xfrm>
      </p:grpSpPr>
      <p:sp>
        <p:nvSpPr>
          <p:cNvPr id="612" name="Google Shape;612;p66"/>
          <p:cNvSpPr txBox="1">
            <a:spLocks noGrp="1"/>
          </p:cNvSpPr>
          <p:nvPr>
            <p:ph type="ctrTitle"/>
          </p:nvPr>
        </p:nvSpPr>
        <p:spPr>
          <a:xfrm>
            <a:off x="835009" y="144431"/>
            <a:ext cx="7005905" cy="153593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US" sz="2400" dirty="0">
                <a:effectLst>
                  <a:glow>
                    <a:schemeClr val="accent1">
                      <a:alpha val="86000"/>
                    </a:schemeClr>
                  </a:glow>
                  <a:outerShdw blurRad="38100" dir="2700000" algn="tl">
                    <a:srgbClr val="000000">
                      <a:alpha val="43000"/>
                    </a:srgbClr>
                  </a:outerShdw>
                </a:effectLst>
                <a:latin typeface="Engravers MT" panose="02090707080505020304" pitchFamily="18" charset="0"/>
              </a:rPr>
              <a:t>ACID vs. BASE Properties </a:t>
            </a:r>
            <a:br>
              <a:rPr lang="en-US" sz="2400" dirty="0">
                <a:effectLst>
                  <a:glow>
                    <a:schemeClr val="accent1">
                      <a:alpha val="86000"/>
                    </a:schemeClr>
                  </a:glow>
                  <a:outerShdw blurRad="38100" dir="2700000" algn="tl">
                    <a:srgbClr val="000000">
                      <a:alpha val="43000"/>
                    </a:srgbClr>
                  </a:outerShdw>
                </a:effectLst>
                <a:latin typeface="Engravers MT" panose="02090707080505020304" pitchFamily="18" charset="0"/>
              </a:rPr>
            </a:br>
            <a:r>
              <a:rPr lang="en-US" sz="2400" dirty="0">
                <a:effectLst>
                  <a:glow>
                    <a:schemeClr val="accent1">
                      <a:alpha val="86000"/>
                    </a:schemeClr>
                  </a:glow>
                  <a:outerShdw blurRad="38100" dir="2700000" algn="tl">
                    <a:srgbClr val="000000">
                      <a:alpha val="43000"/>
                    </a:srgbClr>
                  </a:outerShdw>
                </a:effectLst>
                <a:latin typeface="Engravers MT" panose="02090707080505020304" pitchFamily="18" charset="0"/>
              </a:rPr>
              <a:t>Comparison Using Ecommerce DATASET</a:t>
            </a:r>
            <a:endParaRPr lang="en-US" sz="1600" dirty="0">
              <a:effectLst>
                <a:glow>
                  <a:schemeClr val="accent1">
                    <a:alpha val="86000"/>
                  </a:schemeClr>
                </a:glow>
                <a:outerShdw blurRad="38100" dir="2700000" algn="tl">
                  <a:srgbClr val="000000">
                    <a:alpha val="43000"/>
                  </a:srgbClr>
                </a:outerShdw>
              </a:effectLst>
              <a:latin typeface="Engravers MT" panose="02090707080505020304" pitchFamily="18" charset="0"/>
              <a:cs typeface="Times New Roman" panose="02020603050405020304" pitchFamily="18" charset="0"/>
            </a:endParaRPr>
          </a:p>
        </p:txBody>
      </p:sp>
      <p:sp>
        <p:nvSpPr>
          <p:cNvPr id="613" name="Google Shape;613;p66"/>
          <p:cNvSpPr txBox="1">
            <a:spLocks noGrp="1"/>
          </p:cNvSpPr>
          <p:nvPr>
            <p:ph type="subTitle" idx="1"/>
          </p:nvPr>
        </p:nvSpPr>
        <p:spPr>
          <a:xfrm>
            <a:off x="4547563" y="2287130"/>
            <a:ext cx="4121497" cy="2008833"/>
          </a:xfrm>
          <a:prstGeom prst="rect">
            <a:avLst/>
          </a:prstGeom>
        </p:spPr>
        <p:txBody>
          <a:bodyPr spcFirstLastPara="1" wrap="square" lIns="91425" tIns="91425" rIns="91425" bIns="91425" anchor="t" anchorCtr="0">
            <a:noAutofit/>
          </a:bodyPr>
          <a:lstStyle/>
          <a:p>
            <a:pPr algn="ctr"/>
            <a:r>
              <a:rPr lang="en-US" b="1" dirty="0">
                <a:effectLst>
                  <a:outerShdw blurRad="38100" dist="38100" dir="2700000" algn="tl">
                    <a:srgbClr val="000000">
                      <a:alpha val="43137"/>
                    </a:srgbClr>
                  </a:outerShdw>
                </a:effectLst>
                <a:latin typeface="Castellar" panose="020A0402060406010301" pitchFamily="18" charset="0"/>
              </a:rPr>
              <a:t>BY –  DEVARSH PATEL</a:t>
            </a:r>
          </a:p>
          <a:p>
            <a:pPr algn="ctr"/>
            <a:r>
              <a:rPr lang="en-US" b="1" dirty="0">
                <a:effectLst>
                  <a:outerShdw blurRad="38100" dist="38100" dir="2700000" algn="tl">
                    <a:srgbClr val="000000">
                      <a:alpha val="43137"/>
                    </a:srgbClr>
                  </a:outerShdw>
                </a:effectLst>
                <a:latin typeface="Castellar" panose="020A0402060406010301" pitchFamily="18" charset="0"/>
              </a:rPr>
              <a:t>		 HARSH RANPURA</a:t>
            </a:r>
          </a:p>
          <a:p>
            <a:pPr algn="ctr"/>
            <a:r>
              <a:rPr lang="en-US" b="1" dirty="0">
                <a:effectLst>
                  <a:outerShdw blurRad="38100" dist="38100" dir="2700000" algn="tl">
                    <a:srgbClr val="000000">
                      <a:alpha val="43137"/>
                    </a:srgbClr>
                  </a:outerShdw>
                </a:effectLst>
                <a:latin typeface="Castellar" panose="020A0402060406010301" pitchFamily="18" charset="0"/>
              </a:rPr>
              <a:t>		  KATHAN PATHAK</a:t>
            </a:r>
          </a:p>
          <a:p>
            <a:pPr algn="ctr"/>
            <a:r>
              <a:rPr lang="en-US" b="1" dirty="0">
                <a:effectLst>
                  <a:outerShdw blurRad="38100" dist="38100" dir="2700000" algn="tl">
                    <a:srgbClr val="000000">
                      <a:alpha val="43137"/>
                    </a:srgbClr>
                  </a:outerShdw>
                </a:effectLst>
                <a:latin typeface="Castellar" panose="020A0402060406010301" pitchFamily="18" charset="0"/>
              </a:rPr>
              <a:t>  VRAJ PATEL</a:t>
            </a:r>
          </a:p>
          <a:p>
            <a:pPr algn="ctr"/>
            <a:r>
              <a:rPr lang="en-US" b="1" dirty="0">
                <a:effectLst>
                  <a:outerShdw blurRad="38100" dist="38100" dir="2700000" algn="tl">
                    <a:srgbClr val="000000">
                      <a:alpha val="43137"/>
                    </a:srgbClr>
                  </a:outerShdw>
                </a:effectLst>
                <a:latin typeface="Castellar" panose="020A0402060406010301" pitchFamily="18" charset="0"/>
              </a:rPr>
              <a:t>  DIVY PATEL</a:t>
            </a:r>
          </a:p>
          <a:p>
            <a:pPr algn="ctr"/>
            <a:r>
              <a:rPr lang="en-US" b="1" dirty="0">
                <a:effectLst>
                  <a:outerShdw blurRad="38100" dist="38100" dir="2700000" algn="tl">
                    <a:srgbClr val="000000">
                      <a:alpha val="43137"/>
                    </a:srgbClr>
                  </a:outerShdw>
                </a:effectLst>
                <a:latin typeface="Castellar" panose="020A0402060406010301" pitchFamily="18" charset="0"/>
              </a:rPr>
              <a:t>		DEVANSHI PATEL</a:t>
            </a:r>
          </a:p>
          <a:p>
            <a:pPr algn="ctr"/>
            <a:endParaRPr lang="en-US" b="1" dirty="0">
              <a:effectLst>
                <a:outerShdw blurRad="38100" dist="38100" dir="2700000" algn="tl">
                  <a:srgbClr val="000000">
                    <a:alpha val="43137"/>
                  </a:srgbClr>
                </a:outerShdw>
              </a:effectLst>
              <a:latin typeface="Castellar" panose="020A0402060406010301" pitchFamily="18" charset="0"/>
            </a:endParaRPr>
          </a:p>
          <a:p>
            <a:pPr algn="ctr"/>
            <a:endParaRPr lang="en-IN" b="1" dirty="0">
              <a:effectLst>
                <a:outerShdw blurRad="38100" dist="38100" dir="2700000" algn="tl">
                  <a:srgbClr val="000000">
                    <a:alpha val="43137"/>
                  </a:srgbClr>
                </a:outerShdw>
              </a:effectLst>
              <a:latin typeface="Castellar" panose="020A0402060406010301" pitchFamily="18" charset="0"/>
            </a:endParaRPr>
          </a:p>
        </p:txBody>
      </p:sp>
      <p:grpSp>
        <p:nvGrpSpPr>
          <p:cNvPr id="614" name="Google Shape;614;p66"/>
          <p:cNvGrpSpPr/>
          <p:nvPr/>
        </p:nvGrpSpPr>
        <p:grpSpPr>
          <a:xfrm>
            <a:off x="240399" y="2524804"/>
            <a:ext cx="4048654" cy="2351539"/>
            <a:chOff x="953187" y="2352950"/>
            <a:chExt cx="4174300" cy="2424517"/>
          </a:xfrm>
        </p:grpSpPr>
        <p:sp>
          <p:nvSpPr>
            <p:cNvPr id="615" name="Google Shape;615;p66"/>
            <p:cNvSpPr/>
            <p:nvPr/>
          </p:nvSpPr>
          <p:spPr>
            <a:xfrm>
              <a:off x="953187" y="4251247"/>
              <a:ext cx="4174300" cy="526220"/>
            </a:xfrm>
            <a:custGeom>
              <a:avLst/>
              <a:gdLst/>
              <a:ahLst/>
              <a:cxnLst/>
              <a:rect l="l" t="t" r="r" b="b"/>
              <a:pathLst>
                <a:path w="166972" h="15234" extrusionOk="0">
                  <a:moveTo>
                    <a:pt x="83486" y="1"/>
                  </a:moveTo>
                  <a:cubicBezTo>
                    <a:pt x="37370" y="1"/>
                    <a:pt x="1" y="3411"/>
                    <a:pt x="1" y="7617"/>
                  </a:cubicBezTo>
                  <a:cubicBezTo>
                    <a:pt x="1" y="11823"/>
                    <a:pt x="37370" y="15233"/>
                    <a:pt x="83486" y="15233"/>
                  </a:cubicBezTo>
                  <a:cubicBezTo>
                    <a:pt x="129602" y="15233"/>
                    <a:pt x="166971" y="11823"/>
                    <a:pt x="166971" y="7617"/>
                  </a:cubicBezTo>
                  <a:cubicBezTo>
                    <a:pt x="166971" y="3411"/>
                    <a:pt x="129602" y="1"/>
                    <a:pt x="83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6"/>
            <p:cNvSpPr/>
            <p:nvPr/>
          </p:nvSpPr>
          <p:spPr>
            <a:xfrm>
              <a:off x="3151725" y="3745425"/>
              <a:ext cx="1626850" cy="696250"/>
            </a:xfrm>
            <a:custGeom>
              <a:avLst/>
              <a:gdLst/>
              <a:ahLst/>
              <a:cxnLst/>
              <a:rect l="l" t="t" r="r" b="b"/>
              <a:pathLst>
                <a:path w="65074" h="27850" extrusionOk="0">
                  <a:moveTo>
                    <a:pt x="1" y="1"/>
                  </a:moveTo>
                  <a:lnTo>
                    <a:pt x="1" y="27850"/>
                  </a:lnTo>
                  <a:lnTo>
                    <a:pt x="65073" y="27850"/>
                  </a:lnTo>
                  <a:lnTo>
                    <a:pt x="65073" y="25025"/>
                  </a:lnTo>
                  <a:lnTo>
                    <a:pt x="56808" y="25025"/>
                  </a:lnTo>
                  <a:lnTo>
                    <a:pt x="56808" y="2825"/>
                  </a:lnTo>
                  <a:lnTo>
                    <a:pt x="65073" y="2825"/>
                  </a:lnTo>
                  <a:lnTo>
                    <a:pt x="65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6"/>
            <p:cNvSpPr/>
            <p:nvPr/>
          </p:nvSpPr>
          <p:spPr>
            <a:xfrm>
              <a:off x="1524925" y="3745425"/>
              <a:ext cx="1626825" cy="696250"/>
            </a:xfrm>
            <a:custGeom>
              <a:avLst/>
              <a:gdLst/>
              <a:ahLst/>
              <a:cxnLst/>
              <a:rect l="l" t="t" r="r" b="b"/>
              <a:pathLst>
                <a:path w="65073" h="27850" extrusionOk="0">
                  <a:moveTo>
                    <a:pt x="0" y="1"/>
                  </a:moveTo>
                  <a:lnTo>
                    <a:pt x="0" y="27850"/>
                  </a:lnTo>
                  <a:lnTo>
                    <a:pt x="65073" y="27850"/>
                  </a:lnTo>
                  <a:lnTo>
                    <a:pt x="65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6"/>
            <p:cNvSpPr/>
            <p:nvPr/>
          </p:nvSpPr>
          <p:spPr>
            <a:xfrm>
              <a:off x="1371125" y="3745425"/>
              <a:ext cx="308125" cy="696250"/>
            </a:xfrm>
            <a:custGeom>
              <a:avLst/>
              <a:gdLst/>
              <a:ahLst/>
              <a:cxnLst/>
              <a:rect l="l" t="t" r="r" b="b"/>
              <a:pathLst>
                <a:path w="12325" h="27850" extrusionOk="0">
                  <a:moveTo>
                    <a:pt x="6152" y="1"/>
                  </a:moveTo>
                  <a:cubicBezTo>
                    <a:pt x="2763" y="1"/>
                    <a:pt x="1" y="6236"/>
                    <a:pt x="1" y="13936"/>
                  </a:cubicBezTo>
                  <a:cubicBezTo>
                    <a:pt x="1" y="21615"/>
                    <a:pt x="2763" y="27850"/>
                    <a:pt x="6152" y="27850"/>
                  </a:cubicBezTo>
                  <a:cubicBezTo>
                    <a:pt x="9563" y="27850"/>
                    <a:pt x="12325" y="21615"/>
                    <a:pt x="12325" y="13936"/>
                  </a:cubicBezTo>
                  <a:cubicBezTo>
                    <a:pt x="12325" y="6236"/>
                    <a:pt x="9563" y="1"/>
                    <a:pt x="6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6"/>
            <p:cNvSpPr/>
            <p:nvPr/>
          </p:nvSpPr>
          <p:spPr>
            <a:xfrm>
              <a:off x="2992725" y="3745425"/>
              <a:ext cx="307600" cy="696250"/>
            </a:xfrm>
            <a:custGeom>
              <a:avLst/>
              <a:gdLst/>
              <a:ahLst/>
              <a:cxnLst/>
              <a:rect l="l" t="t" r="r" b="b"/>
              <a:pathLst>
                <a:path w="12304" h="27850" extrusionOk="0">
                  <a:moveTo>
                    <a:pt x="6152" y="1"/>
                  </a:moveTo>
                  <a:cubicBezTo>
                    <a:pt x="2741" y="1"/>
                    <a:pt x="0" y="6236"/>
                    <a:pt x="0" y="13936"/>
                  </a:cubicBezTo>
                  <a:cubicBezTo>
                    <a:pt x="0" y="21615"/>
                    <a:pt x="2741" y="27850"/>
                    <a:pt x="6152" y="27850"/>
                  </a:cubicBezTo>
                  <a:cubicBezTo>
                    <a:pt x="9541" y="27850"/>
                    <a:pt x="12303" y="21615"/>
                    <a:pt x="12303" y="13936"/>
                  </a:cubicBezTo>
                  <a:cubicBezTo>
                    <a:pt x="12303" y="6236"/>
                    <a:pt x="9541" y="1"/>
                    <a:pt x="6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6"/>
            <p:cNvSpPr/>
            <p:nvPr/>
          </p:nvSpPr>
          <p:spPr>
            <a:xfrm>
              <a:off x="3099950" y="3816050"/>
              <a:ext cx="245350" cy="555025"/>
            </a:xfrm>
            <a:custGeom>
              <a:avLst/>
              <a:gdLst/>
              <a:ahLst/>
              <a:cxnLst/>
              <a:rect l="l" t="t" r="r" b="b"/>
              <a:pathLst>
                <a:path w="9814" h="22201" extrusionOk="0">
                  <a:moveTo>
                    <a:pt x="4917" y="0"/>
                  </a:moveTo>
                  <a:cubicBezTo>
                    <a:pt x="2197" y="0"/>
                    <a:pt x="0" y="4980"/>
                    <a:pt x="0" y="11111"/>
                  </a:cubicBezTo>
                  <a:cubicBezTo>
                    <a:pt x="0" y="17241"/>
                    <a:pt x="2197" y="22200"/>
                    <a:pt x="4917" y="22200"/>
                  </a:cubicBezTo>
                  <a:cubicBezTo>
                    <a:pt x="7617" y="22200"/>
                    <a:pt x="9814" y="17241"/>
                    <a:pt x="9814" y="11111"/>
                  </a:cubicBezTo>
                  <a:cubicBezTo>
                    <a:pt x="9814" y="4980"/>
                    <a:pt x="7617" y="0"/>
                    <a:pt x="4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6"/>
            <p:cNvSpPr/>
            <p:nvPr/>
          </p:nvSpPr>
          <p:spPr>
            <a:xfrm>
              <a:off x="3222875" y="3816050"/>
              <a:ext cx="1497100" cy="555025"/>
            </a:xfrm>
            <a:custGeom>
              <a:avLst/>
              <a:gdLst/>
              <a:ahLst/>
              <a:cxnLst/>
              <a:rect l="l" t="t" r="r" b="b"/>
              <a:pathLst>
                <a:path w="59884" h="22201" extrusionOk="0">
                  <a:moveTo>
                    <a:pt x="0" y="0"/>
                  </a:moveTo>
                  <a:lnTo>
                    <a:pt x="0" y="22200"/>
                  </a:lnTo>
                  <a:lnTo>
                    <a:pt x="59884" y="22200"/>
                  </a:lnTo>
                  <a:cubicBezTo>
                    <a:pt x="58587" y="22200"/>
                    <a:pt x="57519" y="17241"/>
                    <a:pt x="57519" y="11111"/>
                  </a:cubicBezTo>
                  <a:cubicBezTo>
                    <a:pt x="57519" y="4980"/>
                    <a:pt x="58587" y="0"/>
                    <a:pt x="59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6"/>
            <p:cNvSpPr/>
            <p:nvPr/>
          </p:nvSpPr>
          <p:spPr>
            <a:xfrm>
              <a:off x="4753950" y="3745425"/>
              <a:ext cx="49200" cy="70650"/>
            </a:xfrm>
            <a:custGeom>
              <a:avLst/>
              <a:gdLst/>
              <a:ahLst/>
              <a:cxnLst/>
              <a:rect l="l" t="t" r="r" b="b"/>
              <a:pathLst>
                <a:path w="1968" h="2826" extrusionOk="0">
                  <a:moveTo>
                    <a:pt x="984" y="1"/>
                  </a:moveTo>
                  <a:cubicBezTo>
                    <a:pt x="440" y="1"/>
                    <a:pt x="1" y="628"/>
                    <a:pt x="1" y="1423"/>
                  </a:cubicBezTo>
                  <a:cubicBezTo>
                    <a:pt x="1" y="2198"/>
                    <a:pt x="440" y="2825"/>
                    <a:pt x="984" y="2825"/>
                  </a:cubicBezTo>
                  <a:cubicBezTo>
                    <a:pt x="1528" y="2825"/>
                    <a:pt x="1968" y="2198"/>
                    <a:pt x="1968" y="1423"/>
                  </a:cubicBezTo>
                  <a:cubicBezTo>
                    <a:pt x="1968" y="628"/>
                    <a:pt x="1528" y="1"/>
                    <a:pt x="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66"/>
            <p:cNvSpPr/>
            <p:nvPr/>
          </p:nvSpPr>
          <p:spPr>
            <a:xfrm>
              <a:off x="4753950" y="4371050"/>
              <a:ext cx="49200" cy="70625"/>
            </a:xfrm>
            <a:custGeom>
              <a:avLst/>
              <a:gdLst/>
              <a:ahLst/>
              <a:cxnLst/>
              <a:rect l="l" t="t" r="r" b="b"/>
              <a:pathLst>
                <a:path w="1968" h="2825" extrusionOk="0">
                  <a:moveTo>
                    <a:pt x="984" y="0"/>
                  </a:moveTo>
                  <a:cubicBezTo>
                    <a:pt x="440" y="0"/>
                    <a:pt x="1" y="628"/>
                    <a:pt x="1" y="1423"/>
                  </a:cubicBezTo>
                  <a:cubicBezTo>
                    <a:pt x="1" y="2197"/>
                    <a:pt x="440" y="2825"/>
                    <a:pt x="984" y="2825"/>
                  </a:cubicBezTo>
                  <a:cubicBezTo>
                    <a:pt x="1528" y="2825"/>
                    <a:pt x="1968" y="2197"/>
                    <a:pt x="1968" y="1423"/>
                  </a:cubicBezTo>
                  <a:cubicBezTo>
                    <a:pt x="1968" y="628"/>
                    <a:pt x="1528"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6"/>
            <p:cNvSpPr/>
            <p:nvPr/>
          </p:nvSpPr>
          <p:spPr>
            <a:xfrm>
              <a:off x="3345275" y="3941600"/>
              <a:ext cx="205075" cy="320675"/>
            </a:xfrm>
            <a:custGeom>
              <a:avLst/>
              <a:gdLst/>
              <a:ahLst/>
              <a:cxnLst/>
              <a:rect l="l" t="t" r="r" b="b"/>
              <a:pathLst>
                <a:path w="8203" h="12827" extrusionOk="0">
                  <a:moveTo>
                    <a:pt x="1" y="0"/>
                  </a:moveTo>
                  <a:lnTo>
                    <a:pt x="1" y="12826"/>
                  </a:lnTo>
                  <a:lnTo>
                    <a:pt x="4102" y="9123"/>
                  </a:lnTo>
                  <a:lnTo>
                    <a:pt x="8203" y="12826"/>
                  </a:lnTo>
                  <a:lnTo>
                    <a:pt x="8203" y="0"/>
                  </a:lnTo>
                  <a:close/>
                </a:path>
              </a:pathLst>
            </a:custGeom>
            <a:solidFill>
              <a:srgbClr val="EF5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6"/>
            <p:cNvSpPr/>
            <p:nvPr/>
          </p:nvSpPr>
          <p:spPr>
            <a:xfrm>
              <a:off x="2862975" y="3049200"/>
              <a:ext cx="1626850" cy="696250"/>
            </a:xfrm>
            <a:custGeom>
              <a:avLst/>
              <a:gdLst/>
              <a:ahLst/>
              <a:cxnLst/>
              <a:rect l="l" t="t" r="r" b="b"/>
              <a:pathLst>
                <a:path w="65074" h="27850" extrusionOk="0">
                  <a:moveTo>
                    <a:pt x="1" y="0"/>
                  </a:moveTo>
                  <a:lnTo>
                    <a:pt x="1" y="27850"/>
                  </a:lnTo>
                  <a:lnTo>
                    <a:pt x="65073" y="27850"/>
                  </a:lnTo>
                  <a:lnTo>
                    <a:pt x="65073" y="25025"/>
                  </a:lnTo>
                  <a:lnTo>
                    <a:pt x="56809" y="25025"/>
                  </a:lnTo>
                  <a:lnTo>
                    <a:pt x="56809" y="2825"/>
                  </a:lnTo>
                  <a:lnTo>
                    <a:pt x="65073" y="2825"/>
                  </a:lnTo>
                  <a:lnTo>
                    <a:pt x="65073" y="0"/>
                  </a:ln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6"/>
            <p:cNvSpPr/>
            <p:nvPr/>
          </p:nvSpPr>
          <p:spPr>
            <a:xfrm>
              <a:off x="1236175" y="3049200"/>
              <a:ext cx="1626825" cy="696250"/>
            </a:xfrm>
            <a:custGeom>
              <a:avLst/>
              <a:gdLst/>
              <a:ahLst/>
              <a:cxnLst/>
              <a:rect l="l" t="t" r="r" b="b"/>
              <a:pathLst>
                <a:path w="65073" h="27850" extrusionOk="0">
                  <a:moveTo>
                    <a:pt x="1" y="0"/>
                  </a:moveTo>
                  <a:lnTo>
                    <a:pt x="1" y="27850"/>
                  </a:lnTo>
                  <a:lnTo>
                    <a:pt x="65073" y="27850"/>
                  </a:lnTo>
                  <a:lnTo>
                    <a:pt x="65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6"/>
            <p:cNvSpPr/>
            <p:nvPr/>
          </p:nvSpPr>
          <p:spPr>
            <a:xfrm>
              <a:off x="1082375" y="3049200"/>
              <a:ext cx="307625" cy="696250"/>
            </a:xfrm>
            <a:custGeom>
              <a:avLst/>
              <a:gdLst/>
              <a:ahLst/>
              <a:cxnLst/>
              <a:rect l="l" t="t" r="r" b="b"/>
              <a:pathLst>
                <a:path w="12305" h="27850" extrusionOk="0">
                  <a:moveTo>
                    <a:pt x="6153" y="0"/>
                  </a:moveTo>
                  <a:cubicBezTo>
                    <a:pt x="2763" y="0"/>
                    <a:pt x="1" y="6236"/>
                    <a:pt x="1" y="13915"/>
                  </a:cubicBezTo>
                  <a:cubicBezTo>
                    <a:pt x="1" y="21614"/>
                    <a:pt x="2763" y="27850"/>
                    <a:pt x="6153" y="27850"/>
                  </a:cubicBezTo>
                  <a:cubicBezTo>
                    <a:pt x="9563" y="27850"/>
                    <a:pt x="12304" y="21614"/>
                    <a:pt x="12304" y="13915"/>
                  </a:cubicBezTo>
                  <a:cubicBezTo>
                    <a:pt x="12304" y="6236"/>
                    <a:pt x="9563" y="0"/>
                    <a:pt x="6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6"/>
            <p:cNvSpPr/>
            <p:nvPr/>
          </p:nvSpPr>
          <p:spPr>
            <a:xfrm>
              <a:off x="2703450" y="3049200"/>
              <a:ext cx="308125" cy="696250"/>
            </a:xfrm>
            <a:custGeom>
              <a:avLst/>
              <a:gdLst/>
              <a:ahLst/>
              <a:cxnLst/>
              <a:rect l="l" t="t" r="r" b="b"/>
              <a:pathLst>
                <a:path w="12325" h="27850" extrusionOk="0">
                  <a:moveTo>
                    <a:pt x="6173" y="0"/>
                  </a:moveTo>
                  <a:cubicBezTo>
                    <a:pt x="2762" y="0"/>
                    <a:pt x="0" y="6236"/>
                    <a:pt x="0" y="13915"/>
                  </a:cubicBezTo>
                  <a:cubicBezTo>
                    <a:pt x="0" y="21614"/>
                    <a:pt x="2762" y="27850"/>
                    <a:pt x="6173" y="27850"/>
                  </a:cubicBezTo>
                  <a:cubicBezTo>
                    <a:pt x="9562" y="27850"/>
                    <a:pt x="12324" y="21614"/>
                    <a:pt x="12324" y="13915"/>
                  </a:cubicBezTo>
                  <a:cubicBezTo>
                    <a:pt x="12324" y="6236"/>
                    <a:pt x="9562" y="0"/>
                    <a:pt x="6173" y="0"/>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6"/>
            <p:cNvSpPr/>
            <p:nvPr/>
          </p:nvSpPr>
          <p:spPr>
            <a:xfrm>
              <a:off x="2811200" y="3119825"/>
              <a:ext cx="245350" cy="555000"/>
            </a:xfrm>
            <a:custGeom>
              <a:avLst/>
              <a:gdLst/>
              <a:ahLst/>
              <a:cxnLst/>
              <a:rect l="l" t="t" r="r" b="b"/>
              <a:pathLst>
                <a:path w="9814" h="22200" extrusionOk="0">
                  <a:moveTo>
                    <a:pt x="4897" y="0"/>
                  </a:moveTo>
                  <a:cubicBezTo>
                    <a:pt x="2198" y="0"/>
                    <a:pt x="1" y="4959"/>
                    <a:pt x="1" y="11090"/>
                  </a:cubicBezTo>
                  <a:cubicBezTo>
                    <a:pt x="1" y="17220"/>
                    <a:pt x="2198" y="22200"/>
                    <a:pt x="4897" y="22200"/>
                  </a:cubicBezTo>
                  <a:cubicBezTo>
                    <a:pt x="7617" y="22200"/>
                    <a:pt x="9814" y="17220"/>
                    <a:pt x="9814" y="11090"/>
                  </a:cubicBezTo>
                  <a:cubicBezTo>
                    <a:pt x="9814" y="4959"/>
                    <a:pt x="7617" y="0"/>
                    <a:pt x="4897" y="0"/>
                  </a:cubicBezTo>
                  <a:close/>
                </a:path>
              </a:pathLst>
            </a:custGeom>
            <a:solidFill>
              <a:srgbClr val="FFF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6"/>
            <p:cNvSpPr/>
            <p:nvPr/>
          </p:nvSpPr>
          <p:spPr>
            <a:xfrm>
              <a:off x="2933600" y="3119825"/>
              <a:ext cx="1497125" cy="555000"/>
            </a:xfrm>
            <a:custGeom>
              <a:avLst/>
              <a:gdLst/>
              <a:ahLst/>
              <a:cxnLst/>
              <a:rect l="l" t="t" r="r" b="b"/>
              <a:pathLst>
                <a:path w="59885" h="22200" extrusionOk="0">
                  <a:moveTo>
                    <a:pt x="1" y="0"/>
                  </a:moveTo>
                  <a:lnTo>
                    <a:pt x="1" y="22200"/>
                  </a:lnTo>
                  <a:lnTo>
                    <a:pt x="59884" y="22200"/>
                  </a:lnTo>
                  <a:cubicBezTo>
                    <a:pt x="58587" y="22200"/>
                    <a:pt x="57541" y="17220"/>
                    <a:pt x="57541" y="11090"/>
                  </a:cubicBezTo>
                  <a:cubicBezTo>
                    <a:pt x="57541" y="4980"/>
                    <a:pt x="58587" y="0"/>
                    <a:pt x="59884" y="0"/>
                  </a:cubicBezTo>
                  <a:close/>
                </a:path>
              </a:pathLst>
            </a:custGeom>
            <a:solidFill>
              <a:srgbClr val="FFF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6"/>
            <p:cNvSpPr/>
            <p:nvPr/>
          </p:nvSpPr>
          <p:spPr>
            <a:xfrm>
              <a:off x="4465225" y="3049200"/>
              <a:ext cx="48650" cy="70625"/>
            </a:xfrm>
            <a:custGeom>
              <a:avLst/>
              <a:gdLst/>
              <a:ahLst/>
              <a:cxnLst/>
              <a:rect l="l" t="t" r="r" b="b"/>
              <a:pathLst>
                <a:path w="1946" h="2825" extrusionOk="0">
                  <a:moveTo>
                    <a:pt x="983" y="0"/>
                  </a:moveTo>
                  <a:cubicBezTo>
                    <a:pt x="439" y="0"/>
                    <a:pt x="0" y="628"/>
                    <a:pt x="0" y="1402"/>
                  </a:cubicBezTo>
                  <a:cubicBezTo>
                    <a:pt x="0" y="2197"/>
                    <a:pt x="439" y="2825"/>
                    <a:pt x="983" y="2825"/>
                  </a:cubicBezTo>
                  <a:cubicBezTo>
                    <a:pt x="1507" y="2825"/>
                    <a:pt x="1946" y="2197"/>
                    <a:pt x="1946" y="1402"/>
                  </a:cubicBezTo>
                  <a:cubicBezTo>
                    <a:pt x="1946" y="628"/>
                    <a:pt x="1507" y="0"/>
                    <a:pt x="983" y="0"/>
                  </a:cubicBezTo>
                  <a:close/>
                </a:path>
              </a:pathLst>
            </a:custGeom>
            <a:solidFill>
              <a:srgbClr val="EF5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6"/>
            <p:cNvSpPr/>
            <p:nvPr/>
          </p:nvSpPr>
          <p:spPr>
            <a:xfrm>
              <a:off x="4465225" y="3674800"/>
              <a:ext cx="49175" cy="70650"/>
            </a:xfrm>
            <a:custGeom>
              <a:avLst/>
              <a:gdLst/>
              <a:ahLst/>
              <a:cxnLst/>
              <a:rect l="l" t="t" r="r" b="b"/>
              <a:pathLst>
                <a:path w="1967" h="2826" extrusionOk="0">
                  <a:moveTo>
                    <a:pt x="983" y="1"/>
                  </a:moveTo>
                  <a:cubicBezTo>
                    <a:pt x="439" y="1"/>
                    <a:pt x="0" y="629"/>
                    <a:pt x="0" y="1403"/>
                  </a:cubicBezTo>
                  <a:cubicBezTo>
                    <a:pt x="0" y="2198"/>
                    <a:pt x="439" y="2826"/>
                    <a:pt x="983" y="2826"/>
                  </a:cubicBezTo>
                  <a:cubicBezTo>
                    <a:pt x="1527" y="2826"/>
                    <a:pt x="1967" y="2198"/>
                    <a:pt x="1967" y="1403"/>
                  </a:cubicBezTo>
                  <a:cubicBezTo>
                    <a:pt x="1967" y="629"/>
                    <a:pt x="1527" y="1"/>
                    <a:pt x="9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6"/>
            <p:cNvSpPr/>
            <p:nvPr/>
          </p:nvSpPr>
          <p:spPr>
            <a:xfrm>
              <a:off x="3347375" y="2352950"/>
              <a:ext cx="1626300" cy="696275"/>
            </a:xfrm>
            <a:custGeom>
              <a:avLst/>
              <a:gdLst/>
              <a:ahLst/>
              <a:cxnLst/>
              <a:rect l="l" t="t" r="r" b="b"/>
              <a:pathLst>
                <a:path w="65052" h="27851" extrusionOk="0">
                  <a:moveTo>
                    <a:pt x="0" y="1"/>
                  </a:moveTo>
                  <a:lnTo>
                    <a:pt x="0" y="27850"/>
                  </a:lnTo>
                  <a:lnTo>
                    <a:pt x="65052" y="27850"/>
                  </a:lnTo>
                  <a:lnTo>
                    <a:pt x="65052" y="25005"/>
                  </a:lnTo>
                  <a:lnTo>
                    <a:pt x="56787" y="25005"/>
                  </a:lnTo>
                  <a:lnTo>
                    <a:pt x="56787" y="2826"/>
                  </a:lnTo>
                  <a:lnTo>
                    <a:pt x="65052" y="2826"/>
                  </a:lnTo>
                  <a:lnTo>
                    <a:pt x="65052" y="1"/>
                  </a:lnTo>
                  <a:close/>
                </a:path>
              </a:pathLst>
            </a:custGeom>
            <a:solidFill>
              <a:srgbClr val="716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6"/>
            <p:cNvSpPr/>
            <p:nvPr/>
          </p:nvSpPr>
          <p:spPr>
            <a:xfrm>
              <a:off x="1720550" y="2352950"/>
              <a:ext cx="1626325" cy="696275"/>
            </a:xfrm>
            <a:custGeom>
              <a:avLst/>
              <a:gdLst/>
              <a:ahLst/>
              <a:cxnLst/>
              <a:rect l="l" t="t" r="r" b="b"/>
              <a:pathLst>
                <a:path w="65053" h="27851" extrusionOk="0">
                  <a:moveTo>
                    <a:pt x="1" y="1"/>
                  </a:moveTo>
                  <a:lnTo>
                    <a:pt x="1" y="27850"/>
                  </a:lnTo>
                  <a:lnTo>
                    <a:pt x="65052" y="27850"/>
                  </a:lnTo>
                  <a:lnTo>
                    <a:pt x="650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6"/>
            <p:cNvSpPr/>
            <p:nvPr/>
          </p:nvSpPr>
          <p:spPr>
            <a:xfrm>
              <a:off x="1566250" y="2352950"/>
              <a:ext cx="308125" cy="696275"/>
            </a:xfrm>
            <a:custGeom>
              <a:avLst/>
              <a:gdLst/>
              <a:ahLst/>
              <a:cxnLst/>
              <a:rect l="l" t="t" r="r" b="b"/>
              <a:pathLst>
                <a:path w="12325" h="27851" extrusionOk="0">
                  <a:moveTo>
                    <a:pt x="6173" y="1"/>
                  </a:moveTo>
                  <a:cubicBezTo>
                    <a:pt x="2762" y="1"/>
                    <a:pt x="0" y="6236"/>
                    <a:pt x="0" y="13915"/>
                  </a:cubicBezTo>
                  <a:cubicBezTo>
                    <a:pt x="0" y="21615"/>
                    <a:pt x="2762" y="27850"/>
                    <a:pt x="6173" y="27850"/>
                  </a:cubicBezTo>
                  <a:cubicBezTo>
                    <a:pt x="9562" y="27850"/>
                    <a:pt x="12324" y="21615"/>
                    <a:pt x="12324" y="13915"/>
                  </a:cubicBezTo>
                  <a:cubicBezTo>
                    <a:pt x="12324" y="6236"/>
                    <a:pt x="9562" y="1"/>
                    <a:pt x="6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6"/>
            <p:cNvSpPr/>
            <p:nvPr/>
          </p:nvSpPr>
          <p:spPr>
            <a:xfrm>
              <a:off x="3187825" y="2352950"/>
              <a:ext cx="307600" cy="696275"/>
            </a:xfrm>
            <a:custGeom>
              <a:avLst/>
              <a:gdLst/>
              <a:ahLst/>
              <a:cxnLst/>
              <a:rect l="l" t="t" r="r" b="b"/>
              <a:pathLst>
                <a:path w="12304" h="27851" extrusionOk="0">
                  <a:moveTo>
                    <a:pt x="6152" y="1"/>
                  </a:moveTo>
                  <a:cubicBezTo>
                    <a:pt x="2762" y="1"/>
                    <a:pt x="1" y="6236"/>
                    <a:pt x="1" y="13915"/>
                  </a:cubicBezTo>
                  <a:cubicBezTo>
                    <a:pt x="1" y="21615"/>
                    <a:pt x="2762" y="27850"/>
                    <a:pt x="6152" y="27850"/>
                  </a:cubicBezTo>
                  <a:cubicBezTo>
                    <a:pt x="9563" y="27850"/>
                    <a:pt x="12304" y="21615"/>
                    <a:pt x="12304" y="13915"/>
                  </a:cubicBezTo>
                  <a:cubicBezTo>
                    <a:pt x="12304" y="6236"/>
                    <a:pt x="9563" y="1"/>
                    <a:pt x="6152" y="1"/>
                  </a:cubicBezTo>
                  <a:close/>
                </a:path>
              </a:pathLst>
            </a:custGeom>
            <a:solidFill>
              <a:srgbClr val="716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6"/>
            <p:cNvSpPr/>
            <p:nvPr/>
          </p:nvSpPr>
          <p:spPr>
            <a:xfrm>
              <a:off x="3295050" y="2423575"/>
              <a:ext cx="245375" cy="555025"/>
            </a:xfrm>
            <a:custGeom>
              <a:avLst/>
              <a:gdLst/>
              <a:ahLst/>
              <a:cxnLst/>
              <a:rect l="l" t="t" r="r" b="b"/>
              <a:pathLst>
                <a:path w="9815" h="22201" extrusionOk="0">
                  <a:moveTo>
                    <a:pt x="4918" y="1"/>
                  </a:moveTo>
                  <a:cubicBezTo>
                    <a:pt x="2198" y="1"/>
                    <a:pt x="1" y="4960"/>
                    <a:pt x="1" y="11090"/>
                  </a:cubicBezTo>
                  <a:cubicBezTo>
                    <a:pt x="1" y="17221"/>
                    <a:pt x="2198" y="22201"/>
                    <a:pt x="4918" y="22201"/>
                  </a:cubicBezTo>
                  <a:cubicBezTo>
                    <a:pt x="7617" y="22201"/>
                    <a:pt x="9814" y="17221"/>
                    <a:pt x="9814" y="11090"/>
                  </a:cubicBezTo>
                  <a:cubicBezTo>
                    <a:pt x="9814" y="4960"/>
                    <a:pt x="7617" y="1"/>
                    <a:pt x="4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6"/>
            <p:cNvSpPr/>
            <p:nvPr/>
          </p:nvSpPr>
          <p:spPr>
            <a:xfrm>
              <a:off x="3417975" y="2423575"/>
              <a:ext cx="1497125" cy="554500"/>
            </a:xfrm>
            <a:custGeom>
              <a:avLst/>
              <a:gdLst/>
              <a:ahLst/>
              <a:cxnLst/>
              <a:rect l="l" t="t" r="r" b="b"/>
              <a:pathLst>
                <a:path w="59885" h="22180" extrusionOk="0">
                  <a:moveTo>
                    <a:pt x="1" y="1"/>
                  </a:moveTo>
                  <a:lnTo>
                    <a:pt x="1" y="22180"/>
                  </a:lnTo>
                  <a:lnTo>
                    <a:pt x="59884" y="22180"/>
                  </a:lnTo>
                  <a:cubicBezTo>
                    <a:pt x="58587" y="22180"/>
                    <a:pt x="57541" y="17221"/>
                    <a:pt x="57541" y="11090"/>
                  </a:cubicBezTo>
                  <a:cubicBezTo>
                    <a:pt x="57541" y="4960"/>
                    <a:pt x="58587" y="1"/>
                    <a:pt x="59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6"/>
            <p:cNvSpPr/>
            <p:nvPr/>
          </p:nvSpPr>
          <p:spPr>
            <a:xfrm>
              <a:off x="4949600" y="2352950"/>
              <a:ext cx="48675" cy="70650"/>
            </a:xfrm>
            <a:custGeom>
              <a:avLst/>
              <a:gdLst/>
              <a:ahLst/>
              <a:cxnLst/>
              <a:rect l="l" t="t" r="r" b="b"/>
              <a:pathLst>
                <a:path w="1947" h="2826" extrusionOk="0">
                  <a:moveTo>
                    <a:pt x="963" y="1"/>
                  </a:moveTo>
                  <a:cubicBezTo>
                    <a:pt x="440" y="1"/>
                    <a:pt x="0" y="629"/>
                    <a:pt x="0" y="1403"/>
                  </a:cubicBezTo>
                  <a:cubicBezTo>
                    <a:pt x="0" y="2177"/>
                    <a:pt x="440" y="2826"/>
                    <a:pt x="963" y="2826"/>
                  </a:cubicBezTo>
                  <a:cubicBezTo>
                    <a:pt x="1507" y="2826"/>
                    <a:pt x="1946" y="2177"/>
                    <a:pt x="1946" y="1403"/>
                  </a:cubicBezTo>
                  <a:cubicBezTo>
                    <a:pt x="1946" y="629"/>
                    <a:pt x="1507" y="1"/>
                    <a:pt x="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6"/>
            <p:cNvSpPr/>
            <p:nvPr/>
          </p:nvSpPr>
          <p:spPr>
            <a:xfrm>
              <a:off x="4949600" y="2978575"/>
              <a:ext cx="48675" cy="70650"/>
            </a:xfrm>
            <a:custGeom>
              <a:avLst/>
              <a:gdLst/>
              <a:ahLst/>
              <a:cxnLst/>
              <a:rect l="l" t="t" r="r" b="b"/>
              <a:pathLst>
                <a:path w="1947" h="2826" extrusionOk="0">
                  <a:moveTo>
                    <a:pt x="963" y="1"/>
                  </a:moveTo>
                  <a:cubicBezTo>
                    <a:pt x="440" y="1"/>
                    <a:pt x="0" y="628"/>
                    <a:pt x="0" y="1403"/>
                  </a:cubicBezTo>
                  <a:cubicBezTo>
                    <a:pt x="0" y="2177"/>
                    <a:pt x="440" y="2825"/>
                    <a:pt x="963" y="2825"/>
                  </a:cubicBezTo>
                  <a:cubicBezTo>
                    <a:pt x="1507" y="2825"/>
                    <a:pt x="1946" y="2177"/>
                    <a:pt x="1946" y="1403"/>
                  </a:cubicBezTo>
                  <a:cubicBezTo>
                    <a:pt x="1946" y="628"/>
                    <a:pt x="1507" y="1"/>
                    <a:pt x="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6"/>
            <p:cNvSpPr/>
            <p:nvPr/>
          </p:nvSpPr>
          <p:spPr>
            <a:xfrm>
              <a:off x="1720550" y="2352950"/>
              <a:ext cx="230725" cy="696275"/>
            </a:xfrm>
            <a:custGeom>
              <a:avLst/>
              <a:gdLst/>
              <a:ahLst/>
              <a:cxnLst/>
              <a:rect l="l" t="t" r="r" b="b"/>
              <a:pathLst>
                <a:path w="9229" h="27851" extrusionOk="0">
                  <a:moveTo>
                    <a:pt x="6152" y="1"/>
                  </a:moveTo>
                  <a:cubicBezTo>
                    <a:pt x="2763" y="1"/>
                    <a:pt x="1" y="6236"/>
                    <a:pt x="1" y="13915"/>
                  </a:cubicBezTo>
                  <a:cubicBezTo>
                    <a:pt x="1" y="21615"/>
                    <a:pt x="2763" y="27850"/>
                    <a:pt x="6152" y="27850"/>
                  </a:cubicBezTo>
                  <a:lnTo>
                    <a:pt x="9228" y="27850"/>
                  </a:lnTo>
                  <a:cubicBezTo>
                    <a:pt x="5838" y="27850"/>
                    <a:pt x="3077" y="21615"/>
                    <a:pt x="3077" y="13915"/>
                  </a:cubicBezTo>
                  <a:cubicBezTo>
                    <a:pt x="3077" y="6236"/>
                    <a:pt x="5838" y="1"/>
                    <a:pt x="9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6"/>
            <p:cNvSpPr/>
            <p:nvPr/>
          </p:nvSpPr>
          <p:spPr>
            <a:xfrm>
              <a:off x="1874350" y="2352950"/>
              <a:ext cx="231225" cy="696275"/>
            </a:xfrm>
            <a:custGeom>
              <a:avLst/>
              <a:gdLst/>
              <a:ahLst/>
              <a:cxnLst/>
              <a:rect l="l" t="t" r="r" b="b"/>
              <a:pathLst>
                <a:path w="9249" h="27851" extrusionOk="0">
                  <a:moveTo>
                    <a:pt x="6152" y="1"/>
                  </a:moveTo>
                  <a:cubicBezTo>
                    <a:pt x="2762" y="1"/>
                    <a:pt x="0" y="6236"/>
                    <a:pt x="0" y="13915"/>
                  </a:cubicBezTo>
                  <a:cubicBezTo>
                    <a:pt x="0" y="21615"/>
                    <a:pt x="2762" y="27850"/>
                    <a:pt x="6152" y="27850"/>
                  </a:cubicBezTo>
                  <a:lnTo>
                    <a:pt x="9249" y="27850"/>
                  </a:lnTo>
                  <a:cubicBezTo>
                    <a:pt x="5838" y="27850"/>
                    <a:pt x="3076" y="21615"/>
                    <a:pt x="3076" y="13915"/>
                  </a:cubicBezTo>
                  <a:cubicBezTo>
                    <a:pt x="3076" y="6236"/>
                    <a:pt x="5838" y="1"/>
                    <a:pt x="9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6"/>
            <p:cNvSpPr/>
            <p:nvPr/>
          </p:nvSpPr>
          <p:spPr>
            <a:xfrm>
              <a:off x="4408036" y="2610309"/>
              <a:ext cx="285848" cy="333099"/>
            </a:xfrm>
            <a:custGeom>
              <a:avLst/>
              <a:gdLst/>
              <a:ahLst/>
              <a:cxnLst/>
              <a:rect l="l" t="t" r="r" b="b"/>
              <a:pathLst>
                <a:path w="6089" h="8266" extrusionOk="0">
                  <a:moveTo>
                    <a:pt x="0" y="1"/>
                  </a:moveTo>
                  <a:lnTo>
                    <a:pt x="0" y="8266"/>
                  </a:lnTo>
                  <a:lnTo>
                    <a:pt x="3034" y="6634"/>
                  </a:lnTo>
                  <a:lnTo>
                    <a:pt x="6089" y="8266"/>
                  </a:lnTo>
                  <a:lnTo>
                    <a:pt x="60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6"/>
            <p:cNvSpPr/>
            <p:nvPr/>
          </p:nvSpPr>
          <p:spPr>
            <a:xfrm>
              <a:off x="1374800" y="3745425"/>
              <a:ext cx="1771725" cy="275175"/>
            </a:xfrm>
            <a:custGeom>
              <a:avLst/>
              <a:gdLst/>
              <a:ahLst/>
              <a:cxnLst/>
              <a:rect l="l" t="t" r="r" b="b"/>
              <a:pathLst>
                <a:path w="70869" h="11007" extrusionOk="0">
                  <a:moveTo>
                    <a:pt x="6026" y="1"/>
                  </a:moveTo>
                  <a:cubicBezTo>
                    <a:pt x="3055" y="1"/>
                    <a:pt x="586" y="4708"/>
                    <a:pt x="0" y="11006"/>
                  </a:cubicBezTo>
                  <a:lnTo>
                    <a:pt x="64843" y="11006"/>
                  </a:lnTo>
                  <a:cubicBezTo>
                    <a:pt x="65449" y="4708"/>
                    <a:pt x="67918" y="1"/>
                    <a:pt x="70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6"/>
            <p:cNvSpPr/>
            <p:nvPr/>
          </p:nvSpPr>
          <p:spPr>
            <a:xfrm>
              <a:off x="3146500" y="3745425"/>
              <a:ext cx="5250" cy="550"/>
            </a:xfrm>
            <a:custGeom>
              <a:avLst/>
              <a:gdLst/>
              <a:ahLst/>
              <a:cxnLst/>
              <a:rect l="l" t="t" r="r" b="b"/>
              <a:pathLst>
                <a:path w="210" h="22" extrusionOk="0">
                  <a:moveTo>
                    <a:pt x="1" y="1"/>
                  </a:moveTo>
                  <a:cubicBezTo>
                    <a:pt x="84" y="1"/>
                    <a:pt x="147" y="1"/>
                    <a:pt x="210" y="22"/>
                  </a:cubicBezTo>
                  <a:lnTo>
                    <a:pt x="210" y="1"/>
                  </a:lnTo>
                  <a:close/>
                </a:path>
              </a:pathLst>
            </a:custGeom>
            <a:solidFill>
              <a:srgbClr val="FFB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6"/>
            <p:cNvSpPr/>
            <p:nvPr/>
          </p:nvSpPr>
          <p:spPr>
            <a:xfrm>
              <a:off x="3146500" y="4441650"/>
              <a:ext cx="5250" cy="25"/>
            </a:xfrm>
            <a:custGeom>
              <a:avLst/>
              <a:gdLst/>
              <a:ahLst/>
              <a:cxnLst/>
              <a:rect l="l" t="t" r="r" b="b"/>
              <a:pathLst>
                <a:path w="210" h="1" extrusionOk="0">
                  <a:moveTo>
                    <a:pt x="210" y="1"/>
                  </a:moveTo>
                  <a:cubicBezTo>
                    <a:pt x="147" y="1"/>
                    <a:pt x="84" y="1"/>
                    <a:pt x="1" y="1"/>
                  </a:cubicBezTo>
                  <a:lnTo>
                    <a:pt x="210" y="1"/>
                  </a:lnTo>
                  <a:close/>
                </a:path>
              </a:pathLst>
            </a:custGeom>
            <a:solidFill>
              <a:srgbClr val="FFB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6"/>
            <p:cNvSpPr/>
            <p:nvPr/>
          </p:nvSpPr>
          <p:spPr>
            <a:xfrm>
              <a:off x="3187825" y="3049200"/>
              <a:ext cx="1326575" cy="70625"/>
            </a:xfrm>
            <a:custGeom>
              <a:avLst/>
              <a:gdLst/>
              <a:ahLst/>
              <a:cxnLst/>
              <a:rect l="l" t="t" r="r" b="b"/>
              <a:pathLst>
                <a:path w="53063" h="2825" extrusionOk="0">
                  <a:moveTo>
                    <a:pt x="1" y="0"/>
                  </a:moveTo>
                  <a:lnTo>
                    <a:pt x="1" y="2825"/>
                  </a:lnTo>
                  <a:lnTo>
                    <a:pt x="52079" y="2825"/>
                  </a:lnTo>
                  <a:cubicBezTo>
                    <a:pt x="52623" y="2825"/>
                    <a:pt x="53042" y="2197"/>
                    <a:pt x="53042" y="1402"/>
                  </a:cubicBezTo>
                  <a:cubicBezTo>
                    <a:pt x="53063" y="628"/>
                    <a:pt x="52623" y="0"/>
                    <a:pt x="52079" y="0"/>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6"/>
            <p:cNvSpPr/>
            <p:nvPr/>
          </p:nvSpPr>
          <p:spPr>
            <a:xfrm>
              <a:off x="3215550" y="3119825"/>
              <a:ext cx="1215175" cy="160075"/>
            </a:xfrm>
            <a:custGeom>
              <a:avLst/>
              <a:gdLst/>
              <a:ahLst/>
              <a:cxnLst/>
              <a:rect l="l" t="t" r="r" b="b"/>
              <a:pathLst>
                <a:path w="48607" h="6403" extrusionOk="0">
                  <a:moveTo>
                    <a:pt x="2135" y="0"/>
                  </a:moveTo>
                  <a:cubicBezTo>
                    <a:pt x="1193" y="0"/>
                    <a:pt x="377" y="2636"/>
                    <a:pt x="0" y="6403"/>
                  </a:cubicBezTo>
                  <a:lnTo>
                    <a:pt x="46472" y="6403"/>
                  </a:lnTo>
                  <a:cubicBezTo>
                    <a:pt x="46848" y="2615"/>
                    <a:pt x="47664" y="0"/>
                    <a:pt x="48606"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6"/>
            <p:cNvSpPr/>
            <p:nvPr/>
          </p:nvSpPr>
          <p:spPr>
            <a:xfrm>
              <a:off x="2015050" y="4261200"/>
              <a:ext cx="1859625" cy="347875"/>
            </a:xfrm>
            <a:custGeom>
              <a:avLst/>
              <a:gdLst/>
              <a:ahLst/>
              <a:cxnLst/>
              <a:rect l="l" t="t" r="r" b="b"/>
              <a:pathLst>
                <a:path w="74385" h="13915" extrusionOk="0">
                  <a:moveTo>
                    <a:pt x="74280" y="0"/>
                  </a:moveTo>
                  <a:lnTo>
                    <a:pt x="4060" y="7407"/>
                  </a:lnTo>
                  <a:cubicBezTo>
                    <a:pt x="2679" y="7491"/>
                    <a:pt x="1507" y="8370"/>
                    <a:pt x="1068" y="9688"/>
                  </a:cubicBezTo>
                  <a:lnTo>
                    <a:pt x="168" y="12262"/>
                  </a:lnTo>
                  <a:cubicBezTo>
                    <a:pt x="1" y="12743"/>
                    <a:pt x="147" y="13266"/>
                    <a:pt x="524" y="13601"/>
                  </a:cubicBezTo>
                  <a:cubicBezTo>
                    <a:pt x="754" y="13810"/>
                    <a:pt x="1047" y="13915"/>
                    <a:pt x="1340" y="13915"/>
                  </a:cubicBezTo>
                  <a:cubicBezTo>
                    <a:pt x="1528" y="13915"/>
                    <a:pt x="1717" y="13873"/>
                    <a:pt x="1905" y="13789"/>
                  </a:cubicBezTo>
                  <a:cubicBezTo>
                    <a:pt x="3328" y="13078"/>
                    <a:pt x="5713" y="11466"/>
                    <a:pt x="6131" y="8370"/>
                  </a:cubicBezTo>
                  <a:lnTo>
                    <a:pt x="74384" y="1172"/>
                  </a:lnTo>
                  <a:lnTo>
                    <a:pt x="74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6"/>
            <p:cNvSpPr/>
            <p:nvPr/>
          </p:nvSpPr>
          <p:spPr>
            <a:xfrm>
              <a:off x="2205975" y="4261200"/>
              <a:ext cx="1859625" cy="347875"/>
            </a:xfrm>
            <a:custGeom>
              <a:avLst/>
              <a:gdLst/>
              <a:ahLst/>
              <a:cxnLst/>
              <a:rect l="l" t="t" r="r" b="b"/>
              <a:pathLst>
                <a:path w="74385" h="13915" extrusionOk="0">
                  <a:moveTo>
                    <a:pt x="126" y="0"/>
                  </a:moveTo>
                  <a:lnTo>
                    <a:pt x="1" y="1172"/>
                  </a:lnTo>
                  <a:lnTo>
                    <a:pt x="68254" y="8370"/>
                  </a:lnTo>
                  <a:cubicBezTo>
                    <a:pt x="68672" y="11466"/>
                    <a:pt x="71058" y="13078"/>
                    <a:pt x="72480" y="13789"/>
                  </a:cubicBezTo>
                  <a:cubicBezTo>
                    <a:pt x="72669" y="13873"/>
                    <a:pt x="72857" y="13915"/>
                    <a:pt x="73045" y="13915"/>
                  </a:cubicBezTo>
                  <a:cubicBezTo>
                    <a:pt x="73338" y="13915"/>
                    <a:pt x="73631" y="13810"/>
                    <a:pt x="73861" y="13601"/>
                  </a:cubicBezTo>
                  <a:cubicBezTo>
                    <a:pt x="74238" y="13266"/>
                    <a:pt x="74384" y="12743"/>
                    <a:pt x="74217" y="12262"/>
                  </a:cubicBezTo>
                  <a:lnTo>
                    <a:pt x="73317" y="9688"/>
                  </a:lnTo>
                  <a:cubicBezTo>
                    <a:pt x="72878" y="8370"/>
                    <a:pt x="71706" y="7491"/>
                    <a:pt x="70325" y="7407"/>
                  </a:cubicBezTo>
                  <a:lnTo>
                    <a:pt x="126" y="0"/>
                  </a:ln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6"/>
            <p:cNvSpPr/>
            <p:nvPr/>
          </p:nvSpPr>
          <p:spPr>
            <a:xfrm>
              <a:off x="3119300" y="4282875"/>
              <a:ext cx="42925" cy="78025"/>
            </a:xfrm>
            <a:custGeom>
              <a:avLst/>
              <a:gdLst/>
              <a:ahLst/>
              <a:cxnLst/>
              <a:rect l="l" t="t" r="r" b="b"/>
              <a:pathLst>
                <a:path w="1717" h="3121" extrusionOk="0">
                  <a:moveTo>
                    <a:pt x="537" y="1"/>
                  </a:moveTo>
                  <a:cubicBezTo>
                    <a:pt x="511" y="1"/>
                    <a:pt x="485" y="4"/>
                    <a:pt x="461" y="12"/>
                  </a:cubicBezTo>
                  <a:cubicBezTo>
                    <a:pt x="105" y="96"/>
                    <a:pt x="1" y="870"/>
                    <a:pt x="231" y="1728"/>
                  </a:cubicBezTo>
                  <a:cubicBezTo>
                    <a:pt x="425" y="2523"/>
                    <a:pt x="852" y="3120"/>
                    <a:pt x="1197" y="3120"/>
                  </a:cubicBezTo>
                  <a:cubicBezTo>
                    <a:pt x="1224" y="3120"/>
                    <a:pt x="1251" y="3116"/>
                    <a:pt x="1277" y="3109"/>
                  </a:cubicBezTo>
                  <a:cubicBezTo>
                    <a:pt x="1612" y="3025"/>
                    <a:pt x="1716" y="2251"/>
                    <a:pt x="1486" y="1393"/>
                  </a:cubicBezTo>
                  <a:cubicBezTo>
                    <a:pt x="1292" y="598"/>
                    <a:pt x="865" y="1"/>
                    <a:pt x="53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6"/>
            <p:cNvSpPr/>
            <p:nvPr/>
          </p:nvSpPr>
          <p:spPr>
            <a:xfrm>
              <a:off x="2918425" y="4282875"/>
              <a:ext cx="42925" cy="78025"/>
            </a:xfrm>
            <a:custGeom>
              <a:avLst/>
              <a:gdLst/>
              <a:ahLst/>
              <a:cxnLst/>
              <a:rect l="l" t="t" r="r" b="b"/>
              <a:pathLst>
                <a:path w="1717" h="3121" extrusionOk="0">
                  <a:moveTo>
                    <a:pt x="1197" y="1"/>
                  </a:moveTo>
                  <a:cubicBezTo>
                    <a:pt x="852" y="1"/>
                    <a:pt x="425" y="598"/>
                    <a:pt x="231" y="1393"/>
                  </a:cubicBezTo>
                  <a:cubicBezTo>
                    <a:pt x="1" y="2251"/>
                    <a:pt x="105" y="3025"/>
                    <a:pt x="461" y="3109"/>
                  </a:cubicBezTo>
                  <a:cubicBezTo>
                    <a:pt x="486" y="3116"/>
                    <a:pt x="511" y="3120"/>
                    <a:pt x="537" y="3120"/>
                  </a:cubicBezTo>
                  <a:cubicBezTo>
                    <a:pt x="865" y="3120"/>
                    <a:pt x="1293" y="2523"/>
                    <a:pt x="1486" y="1728"/>
                  </a:cubicBezTo>
                  <a:cubicBezTo>
                    <a:pt x="1717" y="870"/>
                    <a:pt x="1612" y="96"/>
                    <a:pt x="1277" y="12"/>
                  </a:cubicBezTo>
                  <a:cubicBezTo>
                    <a:pt x="1251" y="4"/>
                    <a:pt x="1224" y="1"/>
                    <a:pt x="119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6"/>
            <p:cNvSpPr/>
            <p:nvPr/>
          </p:nvSpPr>
          <p:spPr>
            <a:xfrm>
              <a:off x="2902750" y="4179075"/>
              <a:ext cx="275150" cy="182575"/>
            </a:xfrm>
            <a:custGeom>
              <a:avLst/>
              <a:gdLst/>
              <a:ahLst/>
              <a:cxnLst/>
              <a:rect l="l" t="t" r="r" b="b"/>
              <a:pathLst>
                <a:path w="11006" h="7303" extrusionOk="0">
                  <a:moveTo>
                    <a:pt x="5503" y="0"/>
                  </a:moveTo>
                  <a:cubicBezTo>
                    <a:pt x="4080" y="0"/>
                    <a:pt x="2909" y="482"/>
                    <a:pt x="2009" y="1423"/>
                  </a:cubicBezTo>
                  <a:cubicBezTo>
                    <a:pt x="0" y="3515"/>
                    <a:pt x="147" y="7156"/>
                    <a:pt x="147" y="7303"/>
                  </a:cubicBezTo>
                  <a:lnTo>
                    <a:pt x="1339" y="7261"/>
                  </a:lnTo>
                  <a:cubicBezTo>
                    <a:pt x="1318" y="7219"/>
                    <a:pt x="1214" y="3955"/>
                    <a:pt x="2867" y="2239"/>
                  </a:cubicBezTo>
                  <a:cubicBezTo>
                    <a:pt x="3536" y="1528"/>
                    <a:pt x="4394" y="1172"/>
                    <a:pt x="5503" y="1172"/>
                  </a:cubicBezTo>
                  <a:cubicBezTo>
                    <a:pt x="6612" y="1172"/>
                    <a:pt x="7470" y="1528"/>
                    <a:pt x="8160" y="2239"/>
                  </a:cubicBezTo>
                  <a:cubicBezTo>
                    <a:pt x="9813" y="3955"/>
                    <a:pt x="9688" y="7219"/>
                    <a:pt x="9688" y="7261"/>
                  </a:cubicBezTo>
                  <a:lnTo>
                    <a:pt x="10860" y="7303"/>
                  </a:lnTo>
                  <a:cubicBezTo>
                    <a:pt x="10860" y="7156"/>
                    <a:pt x="11006" y="3515"/>
                    <a:pt x="9018" y="1423"/>
                  </a:cubicBezTo>
                  <a:cubicBezTo>
                    <a:pt x="8119" y="482"/>
                    <a:pt x="6926" y="0"/>
                    <a:pt x="5503"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6"/>
            <p:cNvSpPr/>
            <p:nvPr/>
          </p:nvSpPr>
          <p:spPr>
            <a:xfrm>
              <a:off x="2207550" y="3913875"/>
              <a:ext cx="723475" cy="723975"/>
            </a:xfrm>
            <a:custGeom>
              <a:avLst/>
              <a:gdLst/>
              <a:ahLst/>
              <a:cxnLst/>
              <a:rect l="l" t="t" r="r" b="b"/>
              <a:pathLst>
                <a:path w="28939" h="28959" extrusionOk="0">
                  <a:moveTo>
                    <a:pt x="14459" y="0"/>
                  </a:moveTo>
                  <a:cubicBezTo>
                    <a:pt x="6466" y="0"/>
                    <a:pt x="1" y="6486"/>
                    <a:pt x="1" y="14479"/>
                  </a:cubicBezTo>
                  <a:cubicBezTo>
                    <a:pt x="1" y="22472"/>
                    <a:pt x="6466" y="28958"/>
                    <a:pt x="14459" y="28958"/>
                  </a:cubicBezTo>
                  <a:cubicBezTo>
                    <a:pt x="22473" y="28958"/>
                    <a:pt x="28938" y="22472"/>
                    <a:pt x="28938" y="14479"/>
                  </a:cubicBezTo>
                  <a:cubicBezTo>
                    <a:pt x="28938" y="6486"/>
                    <a:pt x="22473" y="0"/>
                    <a:pt x="144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6"/>
            <p:cNvSpPr/>
            <p:nvPr/>
          </p:nvSpPr>
          <p:spPr>
            <a:xfrm>
              <a:off x="2207550" y="3914350"/>
              <a:ext cx="458250" cy="457775"/>
            </a:xfrm>
            <a:custGeom>
              <a:avLst/>
              <a:gdLst/>
              <a:ahLst/>
              <a:cxnLst/>
              <a:rect l="l" t="t" r="r" b="b"/>
              <a:pathLst>
                <a:path w="18330" h="18311" extrusionOk="0">
                  <a:moveTo>
                    <a:pt x="14661" y="0"/>
                  </a:moveTo>
                  <a:cubicBezTo>
                    <a:pt x="14594" y="0"/>
                    <a:pt x="14526" y="1"/>
                    <a:pt x="14459" y="2"/>
                  </a:cubicBezTo>
                  <a:cubicBezTo>
                    <a:pt x="13999" y="2"/>
                    <a:pt x="13559" y="23"/>
                    <a:pt x="13099" y="65"/>
                  </a:cubicBezTo>
                  <a:lnTo>
                    <a:pt x="63" y="13100"/>
                  </a:lnTo>
                  <a:cubicBezTo>
                    <a:pt x="22" y="13540"/>
                    <a:pt x="1" y="14000"/>
                    <a:pt x="1" y="14460"/>
                  </a:cubicBezTo>
                  <a:cubicBezTo>
                    <a:pt x="1" y="15799"/>
                    <a:pt x="168" y="17097"/>
                    <a:pt x="503" y="18310"/>
                  </a:cubicBezTo>
                  <a:lnTo>
                    <a:pt x="18330" y="504"/>
                  </a:lnTo>
                  <a:cubicBezTo>
                    <a:pt x="17157" y="186"/>
                    <a:pt x="15929" y="0"/>
                    <a:pt x="1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6"/>
            <p:cNvSpPr/>
            <p:nvPr/>
          </p:nvSpPr>
          <p:spPr>
            <a:xfrm>
              <a:off x="2239475" y="3946300"/>
              <a:ext cx="526250" cy="526250"/>
            </a:xfrm>
            <a:custGeom>
              <a:avLst/>
              <a:gdLst/>
              <a:ahLst/>
              <a:cxnLst/>
              <a:rect l="l" t="t" r="r" b="b"/>
              <a:pathLst>
                <a:path w="21050" h="21050" extrusionOk="0">
                  <a:moveTo>
                    <a:pt x="19166" y="0"/>
                  </a:moveTo>
                  <a:lnTo>
                    <a:pt x="0" y="19166"/>
                  </a:lnTo>
                  <a:cubicBezTo>
                    <a:pt x="293" y="19815"/>
                    <a:pt x="649" y="20443"/>
                    <a:pt x="1025" y="21049"/>
                  </a:cubicBezTo>
                  <a:lnTo>
                    <a:pt x="21049" y="1026"/>
                  </a:lnTo>
                  <a:cubicBezTo>
                    <a:pt x="20463"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6"/>
            <p:cNvSpPr/>
            <p:nvPr/>
          </p:nvSpPr>
          <p:spPr>
            <a:xfrm>
              <a:off x="2192375" y="3899225"/>
              <a:ext cx="753800" cy="753275"/>
            </a:xfrm>
            <a:custGeom>
              <a:avLst/>
              <a:gdLst/>
              <a:ahLst/>
              <a:cxnLst/>
              <a:rect l="l" t="t" r="r" b="b"/>
              <a:pathLst>
                <a:path w="30152" h="30131" extrusionOk="0">
                  <a:moveTo>
                    <a:pt x="15087" y="1193"/>
                  </a:moveTo>
                  <a:cubicBezTo>
                    <a:pt x="22745" y="1193"/>
                    <a:pt x="28959" y="7407"/>
                    <a:pt x="28959" y="15065"/>
                  </a:cubicBezTo>
                  <a:cubicBezTo>
                    <a:pt x="28959" y="22723"/>
                    <a:pt x="22745" y="28958"/>
                    <a:pt x="15087" y="28958"/>
                  </a:cubicBezTo>
                  <a:cubicBezTo>
                    <a:pt x="7429" y="28958"/>
                    <a:pt x="1194" y="22723"/>
                    <a:pt x="1194" y="15065"/>
                  </a:cubicBezTo>
                  <a:cubicBezTo>
                    <a:pt x="1194" y="7407"/>
                    <a:pt x="7408" y="1193"/>
                    <a:pt x="15087" y="1193"/>
                  </a:cubicBezTo>
                  <a:close/>
                  <a:moveTo>
                    <a:pt x="15087" y="0"/>
                  </a:moveTo>
                  <a:cubicBezTo>
                    <a:pt x="6759" y="0"/>
                    <a:pt x="1" y="6759"/>
                    <a:pt x="1" y="15065"/>
                  </a:cubicBezTo>
                  <a:cubicBezTo>
                    <a:pt x="1" y="23372"/>
                    <a:pt x="6759" y="30130"/>
                    <a:pt x="15087" y="30130"/>
                  </a:cubicBezTo>
                  <a:cubicBezTo>
                    <a:pt x="23394" y="30130"/>
                    <a:pt x="30152" y="23372"/>
                    <a:pt x="30152" y="15065"/>
                  </a:cubicBezTo>
                  <a:cubicBezTo>
                    <a:pt x="30152" y="6759"/>
                    <a:pt x="23394" y="0"/>
                    <a:pt x="15087"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6"/>
            <p:cNvSpPr/>
            <p:nvPr/>
          </p:nvSpPr>
          <p:spPr>
            <a:xfrm>
              <a:off x="3149650" y="3913875"/>
              <a:ext cx="723450" cy="723975"/>
            </a:xfrm>
            <a:custGeom>
              <a:avLst/>
              <a:gdLst/>
              <a:ahLst/>
              <a:cxnLst/>
              <a:rect l="l" t="t" r="r" b="b"/>
              <a:pathLst>
                <a:path w="28938" h="28959" extrusionOk="0">
                  <a:moveTo>
                    <a:pt x="14479" y="0"/>
                  </a:moveTo>
                  <a:cubicBezTo>
                    <a:pt x="6466" y="0"/>
                    <a:pt x="0" y="6486"/>
                    <a:pt x="0" y="14479"/>
                  </a:cubicBezTo>
                  <a:cubicBezTo>
                    <a:pt x="0" y="22472"/>
                    <a:pt x="6466" y="28958"/>
                    <a:pt x="14479" y="28958"/>
                  </a:cubicBezTo>
                  <a:cubicBezTo>
                    <a:pt x="22472" y="28958"/>
                    <a:pt x="28937" y="22472"/>
                    <a:pt x="28937" y="14479"/>
                  </a:cubicBezTo>
                  <a:cubicBezTo>
                    <a:pt x="28937" y="6486"/>
                    <a:pt x="22472" y="0"/>
                    <a:pt x="144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6"/>
            <p:cNvSpPr/>
            <p:nvPr/>
          </p:nvSpPr>
          <p:spPr>
            <a:xfrm>
              <a:off x="3149125" y="3914350"/>
              <a:ext cx="458775" cy="457775"/>
            </a:xfrm>
            <a:custGeom>
              <a:avLst/>
              <a:gdLst/>
              <a:ahLst/>
              <a:cxnLst/>
              <a:rect l="l" t="t" r="r" b="b"/>
              <a:pathLst>
                <a:path w="18351" h="18311" extrusionOk="0">
                  <a:moveTo>
                    <a:pt x="14681" y="0"/>
                  </a:moveTo>
                  <a:cubicBezTo>
                    <a:pt x="14614" y="0"/>
                    <a:pt x="14547" y="1"/>
                    <a:pt x="14479" y="2"/>
                  </a:cubicBezTo>
                  <a:cubicBezTo>
                    <a:pt x="14019" y="2"/>
                    <a:pt x="13580" y="23"/>
                    <a:pt x="13119" y="65"/>
                  </a:cubicBezTo>
                  <a:lnTo>
                    <a:pt x="84" y="13100"/>
                  </a:lnTo>
                  <a:cubicBezTo>
                    <a:pt x="21" y="13540"/>
                    <a:pt x="0" y="14000"/>
                    <a:pt x="0" y="14460"/>
                  </a:cubicBezTo>
                  <a:cubicBezTo>
                    <a:pt x="0" y="15799"/>
                    <a:pt x="189" y="17097"/>
                    <a:pt x="523" y="18310"/>
                  </a:cubicBezTo>
                  <a:lnTo>
                    <a:pt x="18350" y="504"/>
                  </a:lnTo>
                  <a:cubicBezTo>
                    <a:pt x="17178" y="186"/>
                    <a:pt x="15949" y="0"/>
                    <a:pt x="14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6"/>
            <p:cNvSpPr/>
            <p:nvPr/>
          </p:nvSpPr>
          <p:spPr>
            <a:xfrm>
              <a:off x="3181550" y="3946300"/>
              <a:ext cx="526250" cy="526250"/>
            </a:xfrm>
            <a:custGeom>
              <a:avLst/>
              <a:gdLst/>
              <a:ahLst/>
              <a:cxnLst/>
              <a:rect l="l" t="t" r="r" b="b"/>
              <a:pathLst>
                <a:path w="21050" h="21050" extrusionOk="0">
                  <a:moveTo>
                    <a:pt x="19166" y="0"/>
                  </a:moveTo>
                  <a:lnTo>
                    <a:pt x="0" y="19166"/>
                  </a:lnTo>
                  <a:cubicBezTo>
                    <a:pt x="293" y="19815"/>
                    <a:pt x="649" y="20443"/>
                    <a:pt x="1047" y="21049"/>
                  </a:cubicBezTo>
                  <a:lnTo>
                    <a:pt x="21050" y="1026"/>
                  </a:lnTo>
                  <a:cubicBezTo>
                    <a:pt x="20464"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6"/>
            <p:cNvSpPr/>
            <p:nvPr/>
          </p:nvSpPr>
          <p:spPr>
            <a:xfrm>
              <a:off x="3134475" y="3899225"/>
              <a:ext cx="753800" cy="753275"/>
            </a:xfrm>
            <a:custGeom>
              <a:avLst/>
              <a:gdLst/>
              <a:ahLst/>
              <a:cxnLst/>
              <a:rect l="l" t="t" r="r" b="b"/>
              <a:pathLst>
                <a:path w="30152" h="30131" extrusionOk="0">
                  <a:moveTo>
                    <a:pt x="15086" y="1193"/>
                  </a:moveTo>
                  <a:cubicBezTo>
                    <a:pt x="22744" y="1193"/>
                    <a:pt x="28959" y="7407"/>
                    <a:pt x="28959" y="15065"/>
                  </a:cubicBezTo>
                  <a:cubicBezTo>
                    <a:pt x="28959" y="22723"/>
                    <a:pt x="22744" y="28958"/>
                    <a:pt x="15086" y="28958"/>
                  </a:cubicBezTo>
                  <a:cubicBezTo>
                    <a:pt x="7428" y="28958"/>
                    <a:pt x="1193" y="22723"/>
                    <a:pt x="1193" y="15065"/>
                  </a:cubicBezTo>
                  <a:cubicBezTo>
                    <a:pt x="1193" y="7407"/>
                    <a:pt x="7428" y="1193"/>
                    <a:pt x="15086" y="1193"/>
                  </a:cubicBezTo>
                  <a:close/>
                  <a:moveTo>
                    <a:pt x="15086" y="0"/>
                  </a:moveTo>
                  <a:cubicBezTo>
                    <a:pt x="6759" y="0"/>
                    <a:pt x="0" y="6759"/>
                    <a:pt x="0" y="15065"/>
                  </a:cubicBezTo>
                  <a:cubicBezTo>
                    <a:pt x="0" y="23372"/>
                    <a:pt x="6759" y="30130"/>
                    <a:pt x="15086" y="30130"/>
                  </a:cubicBezTo>
                  <a:cubicBezTo>
                    <a:pt x="23393" y="30130"/>
                    <a:pt x="30151" y="23372"/>
                    <a:pt x="30151" y="15065"/>
                  </a:cubicBezTo>
                  <a:cubicBezTo>
                    <a:pt x="30151" y="6759"/>
                    <a:pt x="23393" y="0"/>
                    <a:pt x="15086"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6"/>
            <p:cNvSpPr/>
            <p:nvPr/>
          </p:nvSpPr>
          <p:spPr>
            <a:xfrm>
              <a:off x="2167800" y="4241325"/>
              <a:ext cx="53900" cy="69600"/>
            </a:xfrm>
            <a:custGeom>
              <a:avLst/>
              <a:gdLst/>
              <a:ahLst/>
              <a:cxnLst/>
              <a:rect l="l" t="t" r="r" b="b"/>
              <a:pathLst>
                <a:path w="2156" h="2784" extrusionOk="0">
                  <a:moveTo>
                    <a:pt x="1381" y="0"/>
                  </a:moveTo>
                  <a:cubicBezTo>
                    <a:pt x="607" y="0"/>
                    <a:pt x="0" y="628"/>
                    <a:pt x="0" y="1381"/>
                  </a:cubicBezTo>
                  <a:cubicBezTo>
                    <a:pt x="0" y="2155"/>
                    <a:pt x="607" y="2783"/>
                    <a:pt x="1381" y="2783"/>
                  </a:cubicBezTo>
                  <a:cubicBezTo>
                    <a:pt x="2156" y="2783"/>
                    <a:pt x="1381" y="2155"/>
                    <a:pt x="1381" y="1381"/>
                  </a:cubicBezTo>
                  <a:cubicBezTo>
                    <a:pt x="1381" y="628"/>
                    <a:pt x="2156" y="0"/>
                    <a:pt x="1381"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6"/>
            <p:cNvSpPr/>
            <p:nvPr/>
          </p:nvSpPr>
          <p:spPr>
            <a:xfrm>
              <a:off x="3858950" y="4241325"/>
              <a:ext cx="53900" cy="69600"/>
            </a:xfrm>
            <a:custGeom>
              <a:avLst/>
              <a:gdLst/>
              <a:ahLst/>
              <a:cxnLst/>
              <a:rect l="l" t="t" r="r" b="b"/>
              <a:pathLst>
                <a:path w="2156" h="2784" extrusionOk="0">
                  <a:moveTo>
                    <a:pt x="775" y="0"/>
                  </a:moveTo>
                  <a:cubicBezTo>
                    <a:pt x="1" y="0"/>
                    <a:pt x="775" y="628"/>
                    <a:pt x="775" y="1381"/>
                  </a:cubicBezTo>
                  <a:cubicBezTo>
                    <a:pt x="775" y="2155"/>
                    <a:pt x="1" y="2783"/>
                    <a:pt x="775" y="2783"/>
                  </a:cubicBezTo>
                  <a:cubicBezTo>
                    <a:pt x="1549" y="2783"/>
                    <a:pt x="2156" y="2155"/>
                    <a:pt x="2156" y="1381"/>
                  </a:cubicBezTo>
                  <a:cubicBezTo>
                    <a:pt x="2156" y="628"/>
                    <a:pt x="1549" y="0"/>
                    <a:pt x="775"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66"/>
          <p:cNvSpPr/>
          <p:nvPr/>
        </p:nvSpPr>
        <p:spPr>
          <a:xfrm rot="2317840">
            <a:off x="1996433" y="1881858"/>
            <a:ext cx="480793" cy="446940"/>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chemeClr val="accent1">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 name="Google Shape;665;p66"/>
          <p:cNvSpPr/>
          <p:nvPr/>
        </p:nvSpPr>
        <p:spPr>
          <a:xfrm>
            <a:off x="4571993" y="370057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6"/>
          <p:cNvSpPr/>
          <p:nvPr/>
        </p:nvSpPr>
        <p:spPr>
          <a:xfrm rot="20718148">
            <a:off x="257756" y="304231"/>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664;p66">
            <a:extLst>
              <a:ext uri="{FF2B5EF4-FFF2-40B4-BE49-F238E27FC236}">
                <a16:creationId xmlns:a16="http://schemas.microsoft.com/office/drawing/2014/main" id="{8EF6A975-E1A6-F41E-D8A1-2343E268CBD7}"/>
              </a:ext>
            </a:extLst>
          </p:cNvPr>
          <p:cNvSpPr/>
          <p:nvPr/>
        </p:nvSpPr>
        <p:spPr>
          <a:xfrm rot="2664610">
            <a:off x="7319593" y="1614643"/>
            <a:ext cx="383730" cy="471030"/>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Google Shape;664;p66">
            <a:extLst>
              <a:ext uri="{FF2B5EF4-FFF2-40B4-BE49-F238E27FC236}">
                <a16:creationId xmlns:a16="http://schemas.microsoft.com/office/drawing/2014/main" id="{7CED6DD8-8686-DDF0-6697-BB6DB189CB84}"/>
              </a:ext>
            </a:extLst>
          </p:cNvPr>
          <p:cNvSpPr/>
          <p:nvPr/>
        </p:nvSpPr>
        <p:spPr>
          <a:xfrm rot="20649010">
            <a:off x="8357001" y="31831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1669"/>
        <p:cNvGrpSpPr/>
        <p:nvPr/>
      </p:nvGrpSpPr>
      <p:grpSpPr>
        <a:xfrm>
          <a:off x="0" y="0"/>
          <a:ext cx="0" cy="0"/>
          <a:chOff x="0" y="0"/>
          <a:chExt cx="0" cy="0"/>
        </a:xfrm>
      </p:grpSpPr>
      <p:sp>
        <p:nvSpPr>
          <p:cNvPr id="6" name="Title 5">
            <a:extLst>
              <a:ext uri="{FF2B5EF4-FFF2-40B4-BE49-F238E27FC236}">
                <a16:creationId xmlns:a16="http://schemas.microsoft.com/office/drawing/2014/main" id="{B18E4DCB-39C2-BDCF-6C8A-15D1FFD8DEFF}"/>
              </a:ext>
            </a:extLst>
          </p:cNvPr>
          <p:cNvSpPr>
            <a:spLocks noGrp="1"/>
          </p:cNvSpPr>
          <p:nvPr>
            <p:ph type="ctrTitle"/>
          </p:nvPr>
        </p:nvSpPr>
        <p:spPr>
          <a:xfrm>
            <a:off x="0" y="141761"/>
            <a:ext cx="5190000" cy="630602"/>
          </a:xfrm>
        </p:spPr>
        <p:txBody>
          <a:bodyPr/>
          <a:lstStyle/>
          <a:p>
            <a:pPr algn="ctr"/>
            <a:r>
              <a:rPr lang="en-US" sz="3200" dirty="0">
                <a:latin typeface="Lucida Calligraphy" panose="03010101010101010101" pitchFamily="66" charset="0"/>
              </a:rPr>
              <a:t>Why Denormalization</a:t>
            </a:r>
            <a:endParaRPr lang="en-IN" sz="3200" dirty="0"/>
          </a:p>
        </p:txBody>
      </p:sp>
      <p:sp>
        <p:nvSpPr>
          <p:cNvPr id="2" name="Subtitle 1">
            <a:extLst>
              <a:ext uri="{FF2B5EF4-FFF2-40B4-BE49-F238E27FC236}">
                <a16:creationId xmlns:a16="http://schemas.microsoft.com/office/drawing/2014/main" id="{DFF1E633-AC25-6D42-0D00-0ADC07FD1AB1}"/>
              </a:ext>
            </a:extLst>
          </p:cNvPr>
          <p:cNvSpPr>
            <a:spLocks noGrp="1"/>
          </p:cNvSpPr>
          <p:nvPr>
            <p:ph type="subTitle" idx="1"/>
          </p:nvPr>
        </p:nvSpPr>
        <p:spPr>
          <a:xfrm>
            <a:off x="103367" y="956645"/>
            <a:ext cx="5359179" cy="4186856"/>
          </a:xfrm>
        </p:spPr>
        <p:txBody>
          <a:bodyPr numCol="1"/>
          <a:lstStyle/>
          <a:p>
            <a:pPr marL="0" marR="0" algn="l">
              <a:spcAft>
                <a:spcPts val="800"/>
              </a:spcAft>
            </a:pP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db.order_items.aggregate</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$lookup: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from: "sellers",</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localField</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seller_id</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foreignField</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seller_id</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as: "</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seller_details</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 $unwind: "$</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seller_details</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p>
          <a:p>
            <a:pPr algn="l"/>
            <a:endParaRPr lang="en-US" sz="650" dirty="0">
              <a:solidFill>
                <a:schemeClr val="tx1"/>
              </a:solidFill>
              <a:latin typeface="Lucida Sans" panose="020B0602030504020204" pitchFamily="34" charset="0"/>
            </a:endParaRP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$group: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_id: "$</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seller_id</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total_revenue</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 $sum: "$price"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seller_city</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 $first: "$</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seller_details.seller_city</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 $sort: { </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total_revenue</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-1 }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  { $limit: 5 }</a:t>
            </a:r>
          </a:p>
          <a:p>
            <a:pPr marL="0" marR="0" algn="l">
              <a:spcAft>
                <a:spcPts val="800"/>
              </a:spcAft>
            </a:pP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]).explain('</a:t>
            </a:r>
            <a:r>
              <a:rPr lang="en-US" sz="650" kern="100" dirty="0" err="1">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executionStats</a:t>
            </a:r>
            <a:r>
              <a:rPr lang="en-US" sz="650" kern="100" dirty="0">
                <a:solidFill>
                  <a:schemeClr val="tx1"/>
                </a:solidFill>
                <a:effectLst/>
                <a:latin typeface="Lucida Sans" panose="020B0602030504020204" pitchFamily="34" charset="0"/>
                <a:ea typeface="Aptos" panose="020B0004020202020204" pitchFamily="34" charset="0"/>
                <a:cs typeface="Times New Roman" panose="02020603050405020304" pitchFamily="18" charset="0"/>
              </a:rPr>
              <a:t>');</a:t>
            </a:r>
            <a:endParaRPr lang="en-IN" sz="650" dirty="0">
              <a:solidFill>
                <a:schemeClr val="tx1"/>
              </a:solidFill>
              <a:latin typeface="Lucida Sans" panose="020B0602030504020204" pitchFamily="34" charset="0"/>
            </a:endParaRPr>
          </a:p>
        </p:txBody>
      </p:sp>
      <p:pic>
        <p:nvPicPr>
          <p:cNvPr id="3" name="Picture 2">
            <a:extLst>
              <a:ext uri="{FF2B5EF4-FFF2-40B4-BE49-F238E27FC236}">
                <a16:creationId xmlns:a16="http://schemas.microsoft.com/office/drawing/2014/main" id="{129979A4-DB44-5BC5-C007-57801972DE76}"/>
              </a:ext>
            </a:extLst>
          </p:cNvPr>
          <p:cNvPicPr>
            <a:picLocks noChangeAspect="1"/>
          </p:cNvPicPr>
          <p:nvPr/>
        </p:nvPicPr>
        <p:blipFill>
          <a:blip r:embed="rId3"/>
          <a:stretch>
            <a:fillRect/>
          </a:stretch>
        </p:blipFill>
        <p:spPr>
          <a:xfrm>
            <a:off x="5611098" y="230588"/>
            <a:ext cx="3429535" cy="485029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669">
          <a:extLst>
            <a:ext uri="{FF2B5EF4-FFF2-40B4-BE49-F238E27FC236}">
              <a16:creationId xmlns:a16="http://schemas.microsoft.com/office/drawing/2014/main" id="{7C277147-F1F3-3293-2E31-79E3BF95E949}"/>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BA04BC24-B898-F639-E1A0-1D228F8AD921}"/>
              </a:ext>
            </a:extLst>
          </p:cNvPr>
          <p:cNvSpPr>
            <a:spLocks noGrp="1"/>
          </p:cNvSpPr>
          <p:nvPr>
            <p:ph type="ctrTitle"/>
          </p:nvPr>
        </p:nvSpPr>
        <p:spPr>
          <a:xfrm>
            <a:off x="-105223" y="141761"/>
            <a:ext cx="5157216" cy="630602"/>
          </a:xfrm>
        </p:spPr>
        <p:txBody>
          <a:bodyPr/>
          <a:lstStyle/>
          <a:p>
            <a:pPr algn="ctr"/>
            <a:r>
              <a:rPr lang="en-US" sz="3200" dirty="0">
                <a:latin typeface="Lucida Calligraphy" panose="03010101010101010101" pitchFamily="66" charset="0"/>
              </a:rPr>
              <a:t>Why Denormalization</a:t>
            </a:r>
            <a:endParaRPr lang="en-IN" sz="3200" dirty="0"/>
          </a:p>
        </p:txBody>
      </p:sp>
      <p:sp>
        <p:nvSpPr>
          <p:cNvPr id="2" name="Subtitle 1">
            <a:extLst>
              <a:ext uri="{FF2B5EF4-FFF2-40B4-BE49-F238E27FC236}">
                <a16:creationId xmlns:a16="http://schemas.microsoft.com/office/drawing/2014/main" id="{53FBF1BC-A7B3-94EE-228B-B02C05DCCE2F}"/>
              </a:ext>
            </a:extLst>
          </p:cNvPr>
          <p:cNvSpPr>
            <a:spLocks noGrp="1"/>
          </p:cNvSpPr>
          <p:nvPr>
            <p:ph type="subTitle" idx="1"/>
          </p:nvPr>
        </p:nvSpPr>
        <p:spPr>
          <a:xfrm>
            <a:off x="103367" y="772363"/>
            <a:ext cx="4874149" cy="4045094"/>
          </a:xfrm>
        </p:spPr>
        <p:txBody>
          <a:bodyPr numCol="1"/>
          <a:lstStyle/>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SELECT </a:t>
            </a:r>
          </a:p>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    </a:t>
            </a:r>
            <a:r>
              <a:rPr lang="en-US" sz="1100" kern="100" dirty="0" err="1">
                <a:solidFill>
                  <a:schemeClr val="bg2"/>
                </a:solidFill>
                <a:effectLst/>
                <a:latin typeface="Garamond (Body)"/>
                <a:ea typeface="Aptos" panose="020B0004020202020204" pitchFamily="34" charset="0"/>
                <a:cs typeface="Times New Roman" panose="02020603050405020304" pitchFamily="18" charset="0"/>
              </a:rPr>
              <a:t>oi.seller_id</a:t>
            </a:r>
            <a:r>
              <a:rPr lang="en-US" sz="1100" kern="100" dirty="0">
                <a:solidFill>
                  <a:schemeClr val="bg2"/>
                </a:solidFill>
                <a:effectLst/>
                <a:latin typeface="Garamond (Body)"/>
                <a:ea typeface="Aptos" panose="020B0004020202020204" pitchFamily="34" charset="0"/>
                <a:cs typeface="Times New Roman" panose="02020603050405020304" pitchFamily="18" charset="0"/>
              </a:rPr>
              <a:t>, </a:t>
            </a:r>
          </a:p>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    SUM(</a:t>
            </a:r>
            <a:r>
              <a:rPr lang="en-US" sz="1100" kern="100" dirty="0" err="1">
                <a:solidFill>
                  <a:schemeClr val="bg2"/>
                </a:solidFill>
                <a:effectLst/>
                <a:latin typeface="Garamond (Body)"/>
                <a:ea typeface="Aptos" panose="020B0004020202020204" pitchFamily="34" charset="0"/>
                <a:cs typeface="Times New Roman" panose="02020603050405020304" pitchFamily="18" charset="0"/>
              </a:rPr>
              <a:t>oi.price</a:t>
            </a:r>
            <a:r>
              <a:rPr lang="en-US" sz="1100" kern="100" dirty="0">
                <a:solidFill>
                  <a:schemeClr val="bg2"/>
                </a:solidFill>
                <a:effectLst/>
                <a:latin typeface="Garamond (Body)"/>
                <a:ea typeface="Aptos" panose="020B0004020202020204" pitchFamily="34" charset="0"/>
                <a:cs typeface="Times New Roman" panose="02020603050405020304" pitchFamily="18" charset="0"/>
              </a:rPr>
              <a:t>) AS </a:t>
            </a:r>
            <a:r>
              <a:rPr lang="en-US" sz="1100" kern="100" dirty="0" err="1">
                <a:solidFill>
                  <a:schemeClr val="bg2"/>
                </a:solidFill>
                <a:effectLst/>
                <a:latin typeface="Garamond (Body)"/>
                <a:ea typeface="Aptos" panose="020B0004020202020204" pitchFamily="34" charset="0"/>
                <a:cs typeface="Times New Roman" panose="02020603050405020304" pitchFamily="18" charset="0"/>
              </a:rPr>
              <a:t>total_revenue</a:t>
            </a:r>
            <a:r>
              <a:rPr lang="en-US" sz="1100" kern="100" dirty="0">
                <a:solidFill>
                  <a:schemeClr val="bg2"/>
                </a:solidFill>
                <a:effectLst/>
                <a:latin typeface="Garamond (Body)"/>
                <a:ea typeface="Aptos" panose="020B0004020202020204" pitchFamily="34" charset="0"/>
                <a:cs typeface="Times New Roman" panose="02020603050405020304" pitchFamily="18" charset="0"/>
              </a:rPr>
              <a:t>, </a:t>
            </a:r>
          </a:p>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    </a:t>
            </a:r>
            <a:r>
              <a:rPr lang="en-US" sz="1100" kern="100" dirty="0" err="1">
                <a:solidFill>
                  <a:schemeClr val="bg2"/>
                </a:solidFill>
                <a:effectLst/>
                <a:latin typeface="Garamond (Body)"/>
                <a:ea typeface="Aptos" panose="020B0004020202020204" pitchFamily="34" charset="0"/>
                <a:cs typeface="Times New Roman" panose="02020603050405020304" pitchFamily="18" charset="0"/>
              </a:rPr>
              <a:t>s.seller_city</a:t>
            </a:r>
            <a:endParaRPr lang="en-US" sz="1100" kern="100" dirty="0">
              <a:solidFill>
                <a:schemeClr val="bg2"/>
              </a:solidFill>
              <a:effectLst/>
              <a:latin typeface="Garamond (Body)"/>
              <a:ea typeface="Aptos" panose="020B0004020202020204" pitchFamily="34" charset="0"/>
              <a:cs typeface="Times New Roman" panose="02020603050405020304" pitchFamily="18" charset="0"/>
            </a:endParaRPr>
          </a:p>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FROM </a:t>
            </a:r>
          </a:p>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    </a:t>
            </a:r>
            <a:r>
              <a:rPr lang="en-US" sz="1100" kern="100" dirty="0" err="1">
                <a:solidFill>
                  <a:schemeClr val="bg2"/>
                </a:solidFill>
                <a:effectLst/>
                <a:latin typeface="Garamond (Body)"/>
                <a:ea typeface="Aptos" panose="020B0004020202020204" pitchFamily="34" charset="0"/>
                <a:cs typeface="Times New Roman" panose="02020603050405020304" pitchFamily="18" charset="0"/>
              </a:rPr>
              <a:t>order_items</a:t>
            </a:r>
            <a:r>
              <a:rPr lang="en-US" sz="1100" kern="100" dirty="0">
                <a:solidFill>
                  <a:schemeClr val="bg2"/>
                </a:solidFill>
                <a:effectLst/>
                <a:latin typeface="Garamond (Body)"/>
                <a:ea typeface="Aptos" panose="020B0004020202020204" pitchFamily="34" charset="0"/>
                <a:cs typeface="Times New Roman" panose="02020603050405020304" pitchFamily="18" charset="0"/>
              </a:rPr>
              <a:t> oi</a:t>
            </a:r>
          </a:p>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JOIN </a:t>
            </a:r>
          </a:p>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    sellers s </a:t>
            </a:r>
          </a:p>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ON </a:t>
            </a:r>
          </a:p>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    </a:t>
            </a:r>
            <a:r>
              <a:rPr lang="en-US" sz="1100" kern="100" dirty="0" err="1">
                <a:solidFill>
                  <a:schemeClr val="bg2"/>
                </a:solidFill>
                <a:effectLst/>
                <a:latin typeface="Garamond (Body)"/>
                <a:ea typeface="Aptos" panose="020B0004020202020204" pitchFamily="34" charset="0"/>
                <a:cs typeface="Times New Roman" panose="02020603050405020304" pitchFamily="18" charset="0"/>
              </a:rPr>
              <a:t>oi.seller_id</a:t>
            </a:r>
            <a:r>
              <a:rPr lang="en-US" sz="1100" kern="100" dirty="0">
                <a:solidFill>
                  <a:schemeClr val="bg2"/>
                </a:solidFill>
                <a:effectLst/>
                <a:latin typeface="Garamond (Body)"/>
                <a:ea typeface="Aptos" panose="020B0004020202020204" pitchFamily="34" charset="0"/>
                <a:cs typeface="Times New Roman" panose="02020603050405020304" pitchFamily="18" charset="0"/>
              </a:rPr>
              <a:t> = </a:t>
            </a:r>
            <a:r>
              <a:rPr lang="en-US" sz="1100" kern="100" dirty="0" err="1">
                <a:solidFill>
                  <a:schemeClr val="bg2"/>
                </a:solidFill>
                <a:effectLst/>
                <a:latin typeface="Garamond (Body)"/>
                <a:ea typeface="Aptos" panose="020B0004020202020204" pitchFamily="34" charset="0"/>
                <a:cs typeface="Times New Roman" panose="02020603050405020304" pitchFamily="18" charset="0"/>
              </a:rPr>
              <a:t>s.seller_id</a:t>
            </a:r>
            <a:endParaRPr lang="en-US" sz="1100" kern="100" dirty="0">
              <a:solidFill>
                <a:schemeClr val="bg2"/>
              </a:solidFill>
              <a:effectLst/>
              <a:latin typeface="Garamond (Body)"/>
              <a:ea typeface="Aptos" panose="020B0004020202020204" pitchFamily="34" charset="0"/>
              <a:cs typeface="Times New Roman" panose="02020603050405020304" pitchFamily="18" charset="0"/>
            </a:endParaRPr>
          </a:p>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GROUP BY </a:t>
            </a:r>
          </a:p>
          <a:p>
            <a:pPr marL="0" marR="0" algn="l">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    </a:t>
            </a:r>
            <a:r>
              <a:rPr lang="en-US" sz="1100" kern="100" dirty="0" err="1">
                <a:solidFill>
                  <a:schemeClr val="bg2"/>
                </a:solidFill>
                <a:effectLst/>
                <a:latin typeface="Garamond (Body)"/>
                <a:ea typeface="Aptos" panose="020B0004020202020204" pitchFamily="34" charset="0"/>
                <a:cs typeface="Times New Roman" panose="02020603050405020304" pitchFamily="18" charset="0"/>
              </a:rPr>
              <a:t>oi.seller_id</a:t>
            </a:r>
            <a:r>
              <a:rPr lang="en-US" sz="1100" kern="100" dirty="0">
                <a:solidFill>
                  <a:schemeClr val="bg2"/>
                </a:solidFill>
                <a:effectLst/>
                <a:latin typeface="Garamond (Body)"/>
                <a:ea typeface="Aptos" panose="020B0004020202020204" pitchFamily="34" charset="0"/>
                <a:cs typeface="Times New Roman" panose="02020603050405020304" pitchFamily="18" charset="0"/>
              </a:rPr>
              <a:t>, </a:t>
            </a:r>
            <a:r>
              <a:rPr lang="en-US" sz="1100" kern="100" dirty="0" err="1">
                <a:solidFill>
                  <a:schemeClr val="bg2"/>
                </a:solidFill>
                <a:effectLst/>
                <a:latin typeface="Garamond (Body)"/>
                <a:ea typeface="Aptos" panose="020B0004020202020204" pitchFamily="34" charset="0"/>
                <a:cs typeface="Times New Roman" panose="02020603050405020304" pitchFamily="18" charset="0"/>
              </a:rPr>
              <a:t>s.seller_city</a:t>
            </a:r>
            <a:endParaRPr lang="en-US" sz="1100" kern="100" dirty="0">
              <a:solidFill>
                <a:schemeClr val="bg2"/>
              </a:solidFill>
              <a:effectLst/>
              <a:latin typeface="Garamond (Body)"/>
              <a:ea typeface="Aptos" panose="020B0004020202020204" pitchFamily="34" charset="0"/>
              <a:cs typeface="Times New Roman" panose="02020603050405020304" pitchFamily="18" charset="0"/>
            </a:endParaRPr>
          </a:p>
          <a:p>
            <a:pPr marL="0" marR="0" algn="l">
              <a:lnSpc>
                <a:spcPct val="115000"/>
              </a:lnSpc>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ORDER BY </a:t>
            </a:r>
          </a:p>
          <a:p>
            <a:pPr marL="0" marR="0" algn="l">
              <a:lnSpc>
                <a:spcPct val="115000"/>
              </a:lnSpc>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    </a:t>
            </a:r>
            <a:r>
              <a:rPr lang="en-US" sz="1100" kern="100" dirty="0" err="1">
                <a:solidFill>
                  <a:schemeClr val="bg2"/>
                </a:solidFill>
                <a:effectLst/>
                <a:latin typeface="Garamond (Body)"/>
                <a:ea typeface="Aptos" panose="020B0004020202020204" pitchFamily="34" charset="0"/>
                <a:cs typeface="Times New Roman" panose="02020603050405020304" pitchFamily="18" charset="0"/>
              </a:rPr>
              <a:t>total_revenue</a:t>
            </a:r>
            <a:r>
              <a:rPr lang="en-US" sz="1100" kern="100" dirty="0">
                <a:solidFill>
                  <a:schemeClr val="bg2"/>
                </a:solidFill>
                <a:effectLst/>
                <a:latin typeface="Garamond (Body)"/>
                <a:ea typeface="Aptos" panose="020B0004020202020204" pitchFamily="34" charset="0"/>
                <a:cs typeface="Times New Roman" panose="02020603050405020304" pitchFamily="18" charset="0"/>
              </a:rPr>
              <a:t> DESC</a:t>
            </a:r>
          </a:p>
          <a:p>
            <a:pPr marL="0" marR="0" algn="l">
              <a:lnSpc>
                <a:spcPct val="115000"/>
              </a:lnSpc>
              <a:spcAft>
                <a:spcPts val="800"/>
              </a:spcAft>
            </a:pPr>
            <a:r>
              <a:rPr lang="en-US" sz="1100" kern="100" dirty="0">
                <a:solidFill>
                  <a:schemeClr val="bg2"/>
                </a:solidFill>
                <a:effectLst/>
                <a:latin typeface="Garamond (Body)"/>
                <a:ea typeface="Aptos" panose="020B0004020202020204" pitchFamily="34" charset="0"/>
                <a:cs typeface="Times New Roman" panose="02020603050405020304" pitchFamily="18" charset="0"/>
              </a:rPr>
              <a:t>LIMIT 5;</a:t>
            </a:r>
          </a:p>
        </p:txBody>
      </p:sp>
      <p:pic>
        <p:nvPicPr>
          <p:cNvPr id="4" name="Picture 3">
            <a:extLst>
              <a:ext uri="{FF2B5EF4-FFF2-40B4-BE49-F238E27FC236}">
                <a16:creationId xmlns:a16="http://schemas.microsoft.com/office/drawing/2014/main" id="{A857C296-1AF9-9EE1-2B7C-1635A85ACC85}"/>
              </a:ext>
            </a:extLst>
          </p:cNvPr>
          <p:cNvPicPr>
            <a:picLocks noChangeAspect="1"/>
          </p:cNvPicPr>
          <p:nvPr/>
        </p:nvPicPr>
        <p:blipFill>
          <a:blip r:embed="rId3"/>
          <a:stretch>
            <a:fillRect/>
          </a:stretch>
        </p:blipFill>
        <p:spPr>
          <a:xfrm>
            <a:off x="5051993" y="141761"/>
            <a:ext cx="3988640" cy="4878517"/>
          </a:xfrm>
          <a:prstGeom prst="rect">
            <a:avLst/>
          </a:prstGeom>
        </p:spPr>
      </p:pic>
    </p:spTree>
    <p:extLst>
      <p:ext uri="{BB962C8B-B14F-4D97-AF65-F5344CB8AC3E}">
        <p14:creationId xmlns:p14="http://schemas.microsoft.com/office/powerpoint/2010/main" val="206738520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669">
          <a:extLst>
            <a:ext uri="{FF2B5EF4-FFF2-40B4-BE49-F238E27FC236}">
              <a16:creationId xmlns:a16="http://schemas.microsoft.com/office/drawing/2014/main" id="{388B4E95-32EA-59A9-C95B-752278268F5B}"/>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0BA397E6-CA56-118B-8E0C-B7F91F175A1F}"/>
              </a:ext>
            </a:extLst>
          </p:cNvPr>
          <p:cNvSpPr>
            <a:spLocks noGrp="1"/>
          </p:cNvSpPr>
          <p:nvPr>
            <p:ph type="ctrTitle"/>
          </p:nvPr>
        </p:nvSpPr>
        <p:spPr>
          <a:xfrm>
            <a:off x="-105223" y="141761"/>
            <a:ext cx="5157216" cy="630602"/>
          </a:xfrm>
        </p:spPr>
        <p:txBody>
          <a:bodyPr/>
          <a:lstStyle/>
          <a:p>
            <a:pPr algn="ctr"/>
            <a:r>
              <a:rPr lang="en-US" sz="3200" dirty="0">
                <a:latin typeface="Lucida Calligraphy" panose="03010101010101010101" pitchFamily="66" charset="0"/>
              </a:rPr>
              <a:t>Why Denormalization</a:t>
            </a:r>
            <a:endParaRPr lang="en-IN" sz="3200" dirty="0"/>
          </a:p>
        </p:txBody>
      </p:sp>
      <p:pic>
        <p:nvPicPr>
          <p:cNvPr id="5" name="Picture 4" descr="A screen shot of a computer code&#10;&#10;Description automatically generated">
            <a:extLst>
              <a:ext uri="{FF2B5EF4-FFF2-40B4-BE49-F238E27FC236}">
                <a16:creationId xmlns:a16="http://schemas.microsoft.com/office/drawing/2014/main" id="{2A38CE8A-81E3-9D1C-142D-8F3C8A69460A}"/>
              </a:ext>
            </a:extLst>
          </p:cNvPr>
          <p:cNvPicPr>
            <a:picLocks noChangeAspect="1"/>
          </p:cNvPicPr>
          <p:nvPr/>
        </p:nvPicPr>
        <p:blipFill>
          <a:blip r:embed="rId3"/>
          <a:stretch>
            <a:fillRect/>
          </a:stretch>
        </p:blipFill>
        <p:spPr>
          <a:xfrm>
            <a:off x="6309360" y="141761"/>
            <a:ext cx="2717740" cy="4911608"/>
          </a:xfrm>
          <a:prstGeom prst="rect">
            <a:avLst/>
          </a:prstGeom>
        </p:spPr>
      </p:pic>
      <p:pic>
        <p:nvPicPr>
          <p:cNvPr id="3" name="Picture 2">
            <a:extLst>
              <a:ext uri="{FF2B5EF4-FFF2-40B4-BE49-F238E27FC236}">
                <a16:creationId xmlns:a16="http://schemas.microsoft.com/office/drawing/2014/main" id="{BC62C459-B374-3919-7991-C04007C87A40}"/>
              </a:ext>
            </a:extLst>
          </p:cNvPr>
          <p:cNvPicPr>
            <a:picLocks noChangeAspect="1"/>
          </p:cNvPicPr>
          <p:nvPr/>
        </p:nvPicPr>
        <p:blipFill>
          <a:blip r:embed="rId4"/>
          <a:srcRect t="653"/>
          <a:stretch/>
        </p:blipFill>
        <p:spPr>
          <a:xfrm>
            <a:off x="116900" y="721360"/>
            <a:ext cx="6085780" cy="4280379"/>
          </a:xfrm>
          <a:prstGeom prst="rect">
            <a:avLst/>
          </a:prstGeom>
        </p:spPr>
      </p:pic>
    </p:spTree>
    <p:extLst>
      <p:ext uri="{BB962C8B-B14F-4D97-AF65-F5344CB8AC3E}">
        <p14:creationId xmlns:p14="http://schemas.microsoft.com/office/powerpoint/2010/main" val="14245903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854"/>
        <p:cNvGrpSpPr/>
        <p:nvPr/>
      </p:nvGrpSpPr>
      <p:grpSpPr>
        <a:xfrm>
          <a:off x="0" y="0"/>
          <a:ext cx="0" cy="0"/>
          <a:chOff x="0" y="0"/>
          <a:chExt cx="0" cy="0"/>
        </a:xfrm>
      </p:grpSpPr>
      <p:grpSp>
        <p:nvGrpSpPr>
          <p:cNvPr id="855" name="Google Shape;855;p71"/>
          <p:cNvGrpSpPr/>
          <p:nvPr/>
        </p:nvGrpSpPr>
        <p:grpSpPr>
          <a:xfrm rot="20941045">
            <a:off x="492759" y="2374113"/>
            <a:ext cx="2098041" cy="2378810"/>
            <a:chOff x="492759" y="390576"/>
            <a:chExt cx="4383086" cy="4362347"/>
          </a:xfrm>
        </p:grpSpPr>
        <p:sp>
          <p:nvSpPr>
            <p:cNvPr id="856" name="Google Shape;856;p71"/>
            <p:cNvSpPr/>
            <p:nvPr/>
          </p:nvSpPr>
          <p:spPr>
            <a:xfrm rot="260809">
              <a:off x="768923" y="3910433"/>
              <a:ext cx="108784" cy="153962"/>
            </a:xfrm>
            <a:custGeom>
              <a:avLst/>
              <a:gdLst/>
              <a:ahLst/>
              <a:cxnLst/>
              <a:rect l="l" t="t" r="r" b="b"/>
              <a:pathLst>
                <a:path w="4587" h="6492" extrusionOk="0">
                  <a:moveTo>
                    <a:pt x="1755" y="0"/>
                  </a:moveTo>
                  <a:cubicBezTo>
                    <a:pt x="877" y="0"/>
                    <a:pt x="0" y="702"/>
                    <a:pt x="326" y="1780"/>
                  </a:cubicBezTo>
                  <a:cubicBezTo>
                    <a:pt x="702" y="3008"/>
                    <a:pt x="1078" y="4261"/>
                    <a:pt x="1479" y="5489"/>
                  </a:cubicBezTo>
                  <a:cubicBezTo>
                    <a:pt x="1679" y="6191"/>
                    <a:pt x="2256" y="6492"/>
                    <a:pt x="2832" y="6492"/>
                  </a:cubicBezTo>
                  <a:cubicBezTo>
                    <a:pt x="3710" y="6492"/>
                    <a:pt x="4587" y="5790"/>
                    <a:pt x="4261" y="4712"/>
                  </a:cubicBezTo>
                  <a:cubicBezTo>
                    <a:pt x="3885" y="3484"/>
                    <a:pt x="3484" y="2256"/>
                    <a:pt x="3108" y="1003"/>
                  </a:cubicBezTo>
                  <a:cubicBezTo>
                    <a:pt x="2882" y="301"/>
                    <a:pt x="2331" y="0"/>
                    <a:pt x="1755"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1"/>
            <p:cNvSpPr/>
            <p:nvPr/>
          </p:nvSpPr>
          <p:spPr>
            <a:xfrm rot="260809">
              <a:off x="726419" y="3733828"/>
              <a:ext cx="95717" cy="134942"/>
            </a:xfrm>
            <a:custGeom>
              <a:avLst/>
              <a:gdLst/>
              <a:ahLst/>
              <a:cxnLst/>
              <a:rect l="l" t="t" r="r" b="b"/>
              <a:pathLst>
                <a:path w="4036" h="5690" extrusionOk="0">
                  <a:moveTo>
                    <a:pt x="1579" y="0"/>
                  </a:moveTo>
                  <a:cubicBezTo>
                    <a:pt x="1304" y="0"/>
                    <a:pt x="1053" y="50"/>
                    <a:pt x="827" y="176"/>
                  </a:cubicBezTo>
                  <a:cubicBezTo>
                    <a:pt x="101" y="602"/>
                    <a:pt x="0" y="1429"/>
                    <a:pt x="326" y="2156"/>
                  </a:cubicBezTo>
                  <a:cubicBezTo>
                    <a:pt x="752" y="3108"/>
                    <a:pt x="1078" y="4111"/>
                    <a:pt x="1354" y="5113"/>
                  </a:cubicBezTo>
                  <a:cubicBezTo>
                    <a:pt x="1404" y="5364"/>
                    <a:pt x="1504" y="5539"/>
                    <a:pt x="1629" y="5689"/>
                  </a:cubicBezTo>
                  <a:cubicBezTo>
                    <a:pt x="2456" y="5163"/>
                    <a:pt x="3258" y="4612"/>
                    <a:pt x="4035" y="4035"/>
                  </a:cubicBezTo>
                  <a:cubicBezTo>
                    <a:pt x="3710" y="2882"/>
                    <a:pt x="3309" y="1780"/>
                    <a:pt x="2807" y="702"/>
                  </a:cubicBezTo>
                  <a:cubicBezTo>
                    <a:pt x="2607" y="226"/>
                    <a:pt x="2080" y="0"/>
                    <a:pt x="1579" y="0"/>
                  </a:cubicBezTo>
                  <a:close/>
                </a:path>
              </a:pathLst>
            </a:custGeom>
            <a:solidFill>
              <a:srgbClr val="FC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1"/>
            <p:cNvSpPr/>
            <p:nvPr/>
          </p:nvSpPr>
          <p:spPr>
            <a:xfrm rot="260809">
              <a:off x="760952" y="3831185"/>
              <a:ext cx="66594" cy="49945"/>
            </a:xfrm>
            <a:custGeom>
              <a:avLst/>
              <a:gdLst/>
              <a:ahLst/>
              <a:cxnLst/>
              <a:rect l="l" t="t" r="r" b="b"/>
              <a:pathLst>
                <a:path w="2808" h="2106" extrusionOk="0">
                  <a:moveTo>
                    <a:pt x="2406" y="0"/>
                  </a:moveTo>
                  <a:cubicBezTo>
                    <a:pt x="1629" y="577"/>
                    <a:pt x="827" y="1128"/>
                    <a:pt x="0" y="1654"/>
                  </a:cubicBezTo>
                  <a:cubicBezTo>
                    <a:pt x="276" y="1980"/>
                    <a:pt x="652" y="2106"/>
                    <a:pt x="1028" y="2106"/>
                  </a:cubicBezTo>
                  <a:cubicBezTo>
                    <a:pt x="1905" y="2106"/>
                    <a:pt x="2807" y="1404"/>
                    <a:pt x="2507" y="326"/>
                  </a:cubicBezTo>
                  <a:cubicBezTo>
                    <a:pt x="2482" y="226"/>
                    <a:pt x="2457" y="101"/>
                    <a:pt x="240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1"/>
            <p:cNvSpPr/>
            <p:nvPr/>
          </p:nvSpPr>
          <p:spPr>
            <a:xfrm rot="260809">
              <a:off x="796206" y="4150631"/>
              <a:ext cx="88602" cy="68372"/>
            </a:xfrm>
            <a:custGeom>
              <a:avLst/>
              <a:gdLst/>
              <a:ahLst/>
              <a:cxnLst/>
              <a:rect l="l" t="t" r="r" b="b"/>
              <a:pathLst>
                <a:path w="3736" h="2883" extrusionOk="0">
                  <a:moveTo>
                    <a:pt x="1855" y="1"/>
                  </a:moveTo>
                  <a:cubicBezTo>
                    <a:pt x="1" y="1"/>
                    <a:pt x="1" y="2883"/>
                    <a:pt x="1855" y="2883"/>
                  </a:cubicBezTo>
                  <a:cubicBezTo>
                    <a:pt x="3710" y="2883"/>
                    <a:pt x="3735" y="1"/>
                    <a:pt x="1855"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1"/>
            <p:cNvSpPr/>
            <p:nvPr/>
          </p:nvSpPr>
          <p:spPr>
            <a:xfrm rot="260809">
              <a:off x="1234737" y="831243"/>
              <a:ext cx="123061" cy="60641"/>
            </a:xfrm>
            <a:custGeom>
              <a:avLst/>
              <a:gdLst/>
              <a:ahLst/>
              <a:cxnLst/>
              <a:rect l="l" t="t" r="r" b="b"/>
              <a:pathLst>
                <a:path w="5189" h="2557" extrusionOk="0">
                  <a:moveTo>
                    <a:pt x="3509" y="0"/>
                  </a:moveTo>
                  <a:cubicBezTo>
                    <a:pt x="3284" y="0"/>
                    <a:pt x="3033" y="50"/>
                    <a:pt x="2832" y="201"/>
                  </a:cubicBezTo>
                  <a:cubicBezTo>
                    <a:pt x="2055" y="802"/>
                    <a:pt x="1278" y="1379"/>
                    <a:pt x="527" y="1980"/>
                  </a:cubicBezTo>
                  <a:cubicBezTo>
                    <a:pt x="301" y="2131"/>
                    <a:pt x="126" y="2331"/>
                    <a:pt x="0" y="2557"/>
                  </a:cubicBezTo>
                  <a:lnTo>
                    <a:pt x="4888" y="2156"/>
                  </a:lnTo>
                  <a:cubicBezTo>
                    <a:pt x="5138" y="1730"/>
                    <a:pt x="5188" y="1228"/>
                    <a:pt x="4888" y="752"/>
                  </a:cubicBezTo>
                  <a:cubicBezTo>
                    <a:pt x="4612" y="326"/>
                    <a:pt x="4060" y="0"/>
                    <a:pt x="3509"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1"/>
            <p:cNvSpPr/>
            <p:nvPr/>
          </p:nvSpPr>
          <p:spPr>
            <a:xfrm rot="260809">
              <a:off x="1217740" y="700495"/>
              <a:ext cx="103448" cy="93938"/>
            </a:xfrm>
            <a:custGeom>
              <a:avLst/>
              <a:gdLst/>
              <a:ahLst/>
              <a:cxnLst/>
              <a:rect l="l" t="t" r="r" b="b"/>
              <a:pathLst>
                <a:path w="4362" h="3961" extrusionOk="0">
                  <a:moveTo>
                    <a:pt x="2783" y="1"/>
                  </a:moveTo>
                  <a:cubicBezTo>
                    <a:pt x="2532" y="1"/>
                    <a:pt x="2281" y="76"/>
                    <a:pt x="2081" y="201"/>
                  </a:cubicBezTo>
                  <a:cubicBezTo>
                    <a:pt x="1655" y="552"/>
                    <a:pt x="1229" y="878"/>
                    <a:pt x="778" y="1204"/>
                  </a:cubicBezTo>
                  <a:cubicBezTo>
                    <a:pt x="477" y="1429"/>
                    <a:pt x="226" y="1680"/>
                    <a:pt x="101" y="2081"/>
                  </a:cubicBezTo>
                  <a:cubicBezTo>
                    <a:pt x="1" y="2432"/>
                    <a:pt x="51" y="2908"/>
                    <a:pt x="251" y="3234"/>
                  </a:cubicBezTo>
                  <a:cubicBezTo>
                    <a:pt x="452" y="3560"/>
                    <a:pt x="778" y="3835"/>
                    <a:pt x="1153" y="3911"/>
                  </a:cubicBezTo>
                  <a:cubicBezTo>
                    <a:pt x="1279" y="3961"/>
                    <a:pt x="1429" y="3961"/>
                    <a:pt x="1580" y="3961"/>
                  </a:cubicBezTo>
                  <a:cubicBezTo>
                    <a:pt x="1855" y="3961"/>
                    <a:pt x="2106" y="3911"/>
                    <a:pt x="2306" y="3760"/>
                  </a:cubicBezTo>
                  <a:cubicBezTo>
                    <a:pt x="2732" y="3434"/>
                    <a:pt x="3159" y="3109"/>
                    <a:pt x="3585" y="2783"/>
                  </a:cubicBezTo>
                  <a:cubicBezTo>
                    <a:pt x="3910" y="2532"/>
                    <a:pt x="4161" y="2307"/>
                    <a:pt x="4261" y="1906"/>
                  </a:cubicBezTo>
                  <a:cubicBezTo>
                    <a:pt x="4362" y="1530"/>
                    <a:pt x="4311" y="1053"/>
                    <a:pt x="4111" y="753"/>
                  </a:cubicBezTo>
                  <a:cubicBezTo>
                    <a:pt x="3910" y="427"/>
                    <a:pt x="3610" y="151"/>
                    <a:pt x="3234" y="51"/>
                  </a:cubicBezTo>
                  <a:cubicBezTo>
                    <a:pt x="3083" y="26"/>
                    <a:pt x="2933" y="1"/>
                    <a:pt x="2783"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1"/>
            <p:cNvSpPr/>
            <p:nvPr/>
          </p:nvSpPr>
          <p:spPr>
            <a:xfrm rot="260809">
              <a:off x="1418037" y="750997"/>
              <a:ext cx="91543" cy="70744"/>
            </a:xfrm>
            <a:custGeom>
              <a:avLst/>
              <a:gdLst/>
              <a:ahLst/>
              <a:cxnLst/>
              <a:rect l="l" t="t" r="r" b="b"/>
              <a:pathLst>
                <a:path w="3860" h="2983" extrusionOk="0">
                  <a:moveTo>
                    <a:pt x="1930" y="0"/>
                  </a:moveTo>
                  <a:cubicBezTo>
                    <a:pt x="25" y="0"/>
                    <a:pt x="0" y="2983"/>
                    <a:pt x="1930" y="2983"/>
                  </a:cubicBezTo>
                  <a:cubicBezTo>
                    <a:pt x="3860" y="2983"/>
                    <a:pt x="3860" y="0"/>
                    <a:pt x="1930"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1"/>
            <p:cNvSpPr/>
            <p:nvPr/>
          </p:nvSpPr>
          <p:spPr>
            <a:xfrm rot="260809">
              <a:off x="1402972" y="859757"/>
              <a:ext cx="83218" cy="29740"/>
            </a:xfrm>
            <a:custGeom>
              <a:avLst/>
              <a:gdLst/>
              <a:ahLst/>
              <a:cxnLst/>
              <a:rect l="l" t="t" r="r" b="b"/>
              <a:pathLst>
                <a:path w="3509" h="1254" extrusionOk="0">
                  <a:moveTo>
                    <a:pt x="2181" y="0"/>
                  </a:moveTo>
                  <a:cubicBezTo>
                    <a:pt x="1805" y="0"/>
                    <a:pt x="1404" y="150"/>
                    <a:pt x="1078" y="401"/>
                  </a:cubicBezTo>
                  <a:cubicBezTo>
                    <a:pt x="702" y="702"/>
                    <a:pt x="351" y="978"/>
                    <a:pt x="0" y="1253"/>
                  </a:cubicBezTo>
                  <a:lnTo>
                    <a:pt x="3509" y="978"/>
                  </a:lnTo>
                  <a:cubicBezTo>
                    <a:pt x="3434" y="752"/>
                    <a:pt x="3333" y="551"/>
                    <a:pt x="3183" y="401"/>
                  </a:cubicBezTo>
                  <a:cubicBezTo>
                    <a:pt x="2882" y="125"/>
                    <a:pt x="2531" y="0"/>
                    <a:pt x="2181"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1"/>
            <p:cNvSpPr/>
            <p:nvPr/>
          </p:nvSpPr>
          <p:spPr>
            <a:xfrm rot="260809">
              <a:off x="1495494" y="748105"/>
              <a:ext cx="156334" cy="126618"/>
            </a:xfrm>
            <a:custGeom>
              <a:avLst/>
              <a:gdLst/>
              <a:ahLst/>
              <a:cxnLst/>
              <a:rect l="l" t="t" r="r" b="b"/>
              <a:pathLst>
                <a:path w="6592" h="5339" extrusionOk="0">
                  <a:moveTo>
                    <a:pt x="4436" y="0"/>
                  </a:moveTo>
                  <a:cubicBezTo>
                    <a:pt x="4086" y="0"/>
                    <a:pt x="3735" y="126"/>
                    <a:pt x="3434" y="426"/>
                  </a:cubicBezTo>
                  <a:cubicBezTo>
                    <a:pt x="2657" y="1203"/>
                    <a:pt x="1855" y="1905"/>
                    <a:pt x="978" y="2557"/>
                  </a:cubicBezTo>
                  <a:cubicBezTo>
                    <a:pt x="326" y="3008"/>
                    <a:pt x="0" y="3835"/>
                    <a:pt x="426" y="4587"/>
                  </a:cubicBezTo>
                  <a:cubicBezTo>
                    <a:pt x="702" y="5038"/>
                    <a:pt x="1253" y="5339"/>
                    <a:pt x="1780" y="5339"/>
                  </a:cubicBezTo>
                  <a:cubicBezTo>
                    <a:pt x="2030" y="5339"/>
                    <a:pt x="2256" y="5263"/>
                    <a:pt x="2482" y="5113"/>
                  </a:cubicBezTo>
                  <a:cubicBezTo>
                    <a:pt x="3559" y="4336"/>
                    <a:pt x="4587" y="3484"/>
                    <a:pt x="5539" y="2532"/>
                  </a:cubicBezTo>
                  <a:cubicBezTo>
                    <a:pt x="6592" y="1504"/>
                    <a:pt x="5589" y="0"/>
                    <a:pt x="443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1"/>
            <p:cNvSpPr/>
            <p:nvPr/>
          </p:nvSpPr>
          <p:spPr>
            <a:xfrm rot="260809">
              <a:off x="1088150" y="693607"/>
              <a:ext cx="102855" cy="82626"/>
            </a:xfrm>
            <a:custGeom>
              <a:avLst/>
              <a:gdLst/>
              <a:ahLst/>
              <a:cxnLst/>
              <a:rect l="l" t="t" r="r" b="b"/>
              <a:pathLst>
                <a:path w="4337" h="3484" extrusionOk="0">
                  <a:moveTo>
                    <a:pt x="2607" y="0"/>
                  </a:moveTo>
                  <a:cubicBezTo>
                    <a:pt x="2357" y="0"/>
                    <a:pt x="2106" y="50"/>
                    <a:pt x="1881" y="201"/>
                  </a:cubicBezTo>
                  <a:cubicBezTo>
                    <a:pt x="1580" y="351"/>
                    <a:pt x="1254" y="526"/>
                    <a:pt x="953" y="702"/>
                  </a:cubicBezTo>
                  <a:cubicBezTo>
                    <a:pt x="302" y="1103"/>
                    <a:pt x="1" y="2080"/>
                    <a:pt x="427" y="2757"/>
                  </a:cubicBezTo>
                  <a:cubicBezTo>
                    <a:pt x="728" y="3208"/>
                    <a:pt x="1229" y="3484"/>
                    <a:pt x="1730" y="3484"/>
                  </a:cubicBezTo>
                  <a:cubicBezTo>
                    <a:pt x="1981" y="3484"/>
                    <a:pt x="2231" y="3434"/>
                    <a:pt x="2482" y="3283"/>
                  </a:cubicBezTo>
                  <a:lnTo>
                    <a:pt x="3384" y="2757"/>
                  </a:lnTo>
                  <a:cubicBezTo>
                    <a:pt x="4061" y="2381"/>
                    <a:pt x="4337" y="1404"/>
                    <a:pt x="3911" y="727"/>
                  </a:cubicBezTo>
                  <a:cubicBezTo>
                    <a:pt x="3610" y="276"/>
                    <a:pt x="3109" y="0"/>
                    <a:pt x="2607"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1"/>
            <p:cNvSpPr/>
            <p:nvPr/>
          </p:nvSpPr>
          <p:spPr>
            <a:xfrm rot="260809">
              <a:off x="1122801" y="828061"/>
              <a:ext cx="90973" cy="62443"/>
            </a:xfrm>
            <a:custGeom>
              <a:avLst/>
              <a:gdLst/>
              <a:ahLst/>
              <a:cxnLst/>
              <a:rect l="l" t="t" r="r" b="b"/>
              <a:pathLst>
                <a:path w="3836" h="2633" extrusionOk="0">
                  <a:moveTo>
                    <a:pt x="2206" y="1"/>
                  </a:moveTo>
                  <a:cubicBezTo>
                    <a:pt x="1830" y="1"/>
                    <a:pt x="1454" y="126"/>
                    <a:pt x="1178" y="427"/>
                  </a:cubicBezTo>
                  <a:cubicBezTo>
                    <a:pt x="953" y="628"/>
                    <a:pt x="752" y="853"/>
                    <a:pt x="527" y="1079"/>
                  </a:cubicBezTo>
                  <a:cubicBezTo>
                    <a:pt x="126" y="1480"/>
                    <a:pt x="0" y="2106"/>
                    <a:pt x="176" y="2633"/>
                  </a:cubicBezTo>
                  <a:lnTo>
                    <a:pt x="3409" y="2382"/>
                  </a:lnTo>
                  <a:cubicBezTo>
                    <a:pt x="3835" y="1806"/>
                    <a:pt x="3835" y="928"/>
                    <a:pt x="3284" y="427"/>
                  </a:cubicBezTo>
                  <a:cubicBezTo>
                    <a:pt x="2983" y="151"/>
                    <a:pt x="2582" y="1"/>
                    <a:pt x="2206"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1"/>
            <p:cNvSpPr/>
            <p:nvPr/>
          </p:nvSpPr>
          <p:spPr>
            <a:xfrm rot="260686">
              <a:off x="3503325" y="4035832"/>
              <a:ext cx="492537" cy="178107"/>
            </a:xfrm>
            <a:custGeom>
              <a:avLst/>
              <a:gdLst/>
              <a:ahLst/>
              <a:cxnLst/>
              <a:rect l="l" t="t" r="r" b="b"/>
              <a:pathLst>
                <a:path w="23033" h="8329" extrusionOk="0">
                  <a:moveTo>
                    <a:pt x="11936" y="1"/>
                  </a:moveTo>
                  <a:cubicBezTo>
                    <a:pt x="10004" y="1"/>
                    <a:pt x="8087" y="380"/>
                    <a:pt x="6391" y="1278"/>
                  </a:cubicBezTo>
                  <a:cubicBezTo>
                    <a:pt x="3684" y="2732"/>
                    <a:pt x="1805" y="5288"/>
                    <a:pt x="0" y="7769"/>
                  </a:cubicBezTo>
                  <a:cubicBezTo>
                    <a:pt x="622" y="7663"/>
                    <a:pt x="1235" y="7621"/>
                    <a:pt x="1844" y="7621"/>
                  </a:cubicBezTo>
                  <a:cubicBezTo>
                    <a:pt x="3101" y="7621"/>
                    <a:pt x="4340" y="7801"/>
                    <a:pt x="5589" y="7970"/>
                  </a:cubicBezTo>
                  <a:cubicBezTo>
                    <a:pt x="6822" y="8149"/>
                    <a:pt x="8035" y="8328"/>
                    <a:pt x="9299" y="8328"/>
                  </a:cubicBezTo>
                  <a:cubicBezTo>
                    <a:pt x="9449" y="8328"/>
                    <a:pt x="9599" y="8326"/>
                    <a:pt x="9749" y="8321"/>
                  </a:cubicBezTo>
                  <a:cubicBezTo>
                    <a:pt x="12156" y="8270"/>
                    <a:pt x="14536" y="7594"/>
                    <a:pt x="16767" y="6616"/>
                  </a:cubicBezTo>
                  <a:cubicBezTo>
                    <a:pt x="18998" y="5664"/>
                    <a:pt x="20953" y="4411"/>
                    <a:pt x="23033" y="3183"/>
                  </a:cubicBezTo>
                  <a:cubicBezTo>
                    <a:pt x="20401" y="1955"/>
                    <a:pt x="17719" y="777"/>
                    <a:pt x="14862" y="275"/>
                  </a:cubicBezTo>
                  <a:cubicBezTo>
                    <a:pt x="13901" y="98"/>
                    <a:pt x="12916" y="1"/>
                    <a:pt x="11936" y="1"/>
                  </a:cubicBezTo>
                  <a:close/>
                </a:path>
              </a:pathLst>
            </a:custGeom>
            <a:solidFill>
              <a:srgbClr val="8EC7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1"/>
            <p:cNvSpPr/>
            <p:nvPr/>
          </p:nvSpPr>
          <p:spPr>
            <a:xfrm rot="260686">
              <a:off x="3419430" y="4093780"/>
              <a:ext cx="574544" cy="151206"/>
            </a:xfrm>
            <a:custGeom>
              <a:avLst/>
              <a:gdLst/>
              <a:ahLst/>
              <a:cxnLst/>
              <a:rect l="l" t="t" r="r" b="b"/>
              <a:pathLst>
                <a:path w="26868" h="7071" extrusionOk="0">
                  <a:moveTo>
                    <a:pt x="25013" y="1"/>
                  </a:moveTo>
                  <a:cubicBezTo>
                    <a:pt x="16367" y="1"/>
                    <a:pt x="7720" y="2282"/>
                    <a:pt x="201" y="6542"/>
                  </a:cubicBezTo>
                  <a:cubicBezTo>
                    <a:pt x="51" y="6617"/>
                    <a:pt x="1" y="6793"/>
                    <a:pt x="76" y="6918"/>
                  </a:cubicBezTo>
                  <a:cubicBezTo>
                    <a:pt x="124" y="7015"/>
                    <a:pt x="215" y="7071"/>
                    <a:pt x="313" y="7071"/>
                  </a:cubicBezTo>
                  <a:cubicBezTo>
                    <a:pt x="367" y="7071"/>
                    <a:pt x="424" y="7054"/>
                    <a:pt x="477" y="7018"/>
                  </a:cubicBezTo>
                  <a:cubicBezTo>
                    <a:pt x="7920" y="2808"/>
                    <a:pt x="16467" y="577"/>
                    <a:pt x="25013" y="577"/>
                  </a:cubicBezTo>
                  <a:cubicBezTo>
                    <a:pt x="25540" y="577"/>
                    <a:pt x="26066" y="577"/>
                    <a:pt x="26567" y="602"/>
                  </a:cubicBezTo>
                  <a:cubicBezTo>
                    <a:pt x="26718" y="602"/>
                    <a:pt x="26868" y="477"/>
                    <a:pt x="26868" y="327"/>
                  </a:cubicBezTo>
                  <a:cubicBezTo>
                    <a:pt x="26868" y="176"/>
                    <a:pt x="26743" y="26"/>
                    <a:pt x="26592" y="26"/>
                  </a:cubicBezTo>
                  <a:cubicBezTo>
                    <a:pt x="26066" y="26"/>
                    <a:pt x="25540" y="1"/>
                    <a:pt x="250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1"/>
            <p:cNvSpPr/>
            <p:nvPr/>
          </p:nvSpPr>
          <p:spPr>
            <a:xfrm rot="260809">
              <a:off x="768156" y="2910109"/>
              <a:ext cx="114144" cy="840675"/>
            </a:xfrm>
            <a:custGeom>
              <a:avLst/>
              <a:gdLst/>
              <a:ahLst/>
              <a:cxnLst/>
              <a:rect l="l" t="t" r="r" b="b"/>
              <a:pathLst>
                <a:path w="4813" h="35448" extrusionOk="0">
                  <a:moveTo>
                    <a:pt x="513" y="1"/>
                  </a:moveTo>
                  <a:cubicBezTo>
                    <a:pt x="377" y="1"/>
                    <a:pt x="252" y="117"/>
                    <a:pt x="252" y="255"/>
                  </a:cubicBezTo>
                  <a:cubicBezTo>
                    <a:pt x="101" y="3713"/>
                    <a:pt x="1" y="6971"/>
                    <a:pt x="1" y="10129"/>
                  </a:cubicBezTo>
                  <a:cubicBezTo>
                    <a:pt x="1" y="18701"/>
                    <a:pt x="828" y="26520"/>
                    <a:pt x="4237" y="35267"/>
                  </a:cubicBezTo>
                  <a:cubicBezTo>
                    <a:pt x="4273" y="35377"/>
                    <a:pt x="4377" y="35447"/>
                    <a:pt x="4489" y="35447"/>
                  </a:cubicBezTo>
                  <a:cubicBezTo>
                    <a:pt x="4530" y="35447"/>
                    <a:pt x="4572" y="35438"/>
                    <a:pt x="4612" y="35418"/>
                  </a:cubicBezTo>
                  <a:cubicBezTo>
                    <a:pt x="4763" y="35368"/>
                    <a:pt x="4813" y="35192"/>
                    <a:pt x="4763" y="35067"/>
                  </a:cubicBezTo>
                  <a:cubicBezTo>
                    <a:pt x="1404" y="26395"/>
                    <a:pt x="577" y="18651"/>
                    <a:pt x="577" y="10129"/>
                  </a:cubicBezTo>
                  <a:cubicBezTo>
                    <a:pt x="577" y="6996"/>
                    <a:pt x="678" y="3738"/>
                    <a:pt x="828" y="280"/>
                  </a:cubicBezTo>
                  <a:cubicBezTo>
                    <a:pt x="828" y="129"/>
                    <a:pt x="703" y="4"/>
                    <a:pt x="552" y="4"/>
                  </a:cubicBezTo>
                  <a:cubicBezTo>
                    <a:pt x="539" y="2"/>
                    <a:pt x="526" y="1"/>
                    <a:pt x="5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1"/>
            <p:cNvSpPr/>
            <p:nvPr/>
          </p:nvSpPr>
          <p:spPr>
            <a:xfrm rot="260686">
              <a:off x="2440302" y="1480071"/>
              <a:ext cx="2327066" cy="2952055"/>
            </a:xfrm>
            <a:custGeom>
              <a:avLst/>
              <a:gdLst/>
              <a:ahLst/>
              <a:cxnLst/>
              <a:rect l="l" t="t" r="r" b="b"/>
              <a:pathLst>
                <a:path w="108823" h="138050" extrusionOk="0">
                  <a:moveTo>
                    <a:pt x="24988" y="1"/>
                  </a:moveTo>
                  <a:lnTo>
                    <a:pt x="0" y="121129"/>
                  </a:lnTo>
                  <a:lnTo>
                    <a:pt x="81730" y="137997"/>
                  </a:lnTo>
                  <a:cubicBezTo>
                    <a:pt x="81896" y="138033"/>
                    <a:pt x="82062" y="138050"/>
                    <a:pt x="82225" y="138050"/>
                  </a:cubicBezTo>
                  <a:cubicBezTo>
                    <a:pt x="83312" y="138050"/>
                    <a:pt x="84272" y="137282"/>
                    <a:pt x="84512" y="136192"/>
                  </a:cubicBezTo>
                  <a:lnTo>
                    <a:pt x="108547" y="19625"/>
                  </a:lnTo>
                  <a:cubicBezTo>
                    <a:pt x="108823" y="18372"/>
                    <a:pt x="107996" y="17119"/>
                    <a:pt x="106743" y="16868"/>
                  </a:cubicBezTo>
                  <a:lnTo>
                    <a:pt x="249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1"/>
            <p:cNvSpPr/>
            <p:nvPr/>
          </p:nvSpPr>
          <p:spPr>
            <a:xfrm rot="260686">
              <a:off x="2313514" y="1444104"/>
              <a:ext cx="2327066" cy="2951905"/>
            </a:xfrm>
            <a:custGeom>
              <a:avLst/>
              <a:gdLst/>
              <a:ahLst/>
              <a:cxnLst/>
              <a:rect l="l" t="t" r="r" b="b"/>
              <a:pathLst>
                <a:path w="108823" h="138043" extrusionOk="0">
                  <a:moveTo>
                    <a:pt x="25013" y="1"/>
                  </a:moveTo>
                  <a:lnTo>
                    <a:pt x="0" y="121129"/>
                  </a:lnTo>
                  <a:lnTo>
                    <a:pt x="81755" y="137997"/>
                  </a:lnTo>
                  <a:cubicBezTo>
                    <a:pt x="81912" y="138028"/>
                    <a:pt x="82069" y="138042"/>
                    <a:pt x="82223" y="138042"/>
                  </a:cubicBezTo>
                  <a:cubicBezTo>
                    <a:pt x="83321" y="138042"/>
                    <a:pt x="84292" y="137288"/>
                    <a:pt x="84512" y="136167"/>
                  </a:cubicBezTo>
                  <a:lnTo>
                    <a:pt x="108572" y="19625"/>
                  </a:lnTo>
                  <a:cubicBezTo>
                    <a:pt x="108823" y="18347"/>
                    <a:pt x="108021" y="17119"/>
                    <a:pt x="106742" y="16843"/>
                  </a:cubicBezTo>
                  <a:lnTo>
                    <a:pt x="250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1"/>
            <p:cNvSpPr/>
            <p:nvPr/>
          </p:nvSpPr>
          <p:spPr>
            <a:xfrm rot="260686">
              <a:off x="2202348" y="1345110"/>
              <a:ext cx="663523" cy="2617032"/>
            </a:xfrm>
            <a:custGeom>
              <a:avLst/>
              <a:gdLst/>
              <a:ahLst/>
              <a:cxnLst/>
              <a:rect l="l" t="t" r="r" b="b"/>
              <a:pathLst>
                <a:path w="31029" h="122383" extrusionOk="0">
                  <a:moveTo>
                    <a:pt x="24989" y="1"/>
                  </a:moveTo>
                  <a:lnTo>
                    <a:pt x="1" y="121129"/>
                  </a:lnTo>
                  <a:lnTo>
                    <a:pt x="6016" y="122382"/>
                  </a:lnTo>
                  <a:lnTo>
                    <a:pt x="31029" y="1254"/>
                  </a:lnTo>
                  <a:lnTo>
                    <a:pt x="24989" y="1"/>
                  </a:lnTo>
                  <a:close/>
                </a:path>
              </a:pathLst>
            </a:custGeom>
            <a:solidFill>
              <a:srgbClr val="6BA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1"/>
            <p:cNvSpPr/>
            <p:nvPr/>
          </p:nvSpPr>
          <p:spPr>
            <a:xfrm rot="260686">
              <a:off x="2526229" y="1637076"/>
              <a:ext cx="1916558" cy="2567186"/>
            </a:xfrm>
            <a:custGeom>
              <a:avLst/>
              <a:gdLst/>
              <a:ahLst/>
              <a:cxnLst/>
              <a:rect l="l" t="t" r="r" b="b"/>
              <a:pathLst>
                <a:path w="89626" h="120052" extrusionOk="0">
                  <a:moveTo>
                    <a:pt x="21881" y="0"/>
                  </a:moveTo>
                  <a:lnTo>
                    <a:pt x="1" y="106066"/>
                  </a:lnTo>
                  <a:lnTo>
                    <a:pt x="67721" y="120051"/>
                  </a:lnTo>
                  <a:lnTo>
                    <a:pt x="89626" y="13960"/>
                  </a:lnTo>
                  <a:lnTo>
                    <a:pt x="218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1"/>
            <p:cNvSpPr/>
            <p:nvPr/>
          </p:nvSpPr>
          <p:spPr>
            <a:xfrm rot="260686">
              <a:off x="2632555" y="1743763"/>
              <a:ext cx="1705392" cy="2348535"/>
            </a:xfrm>
            <a:custGeom>
              <a:avLst/>
              <a:gdLst/>
              <a:ahLst/>
              <a:cxnLst/>
              <a:rect l="l" t="t" r="r" b="b"/>
              <a:pathLst>
                <a:path w="79751" h="109827" extrusionOk="0">
                  <a:moveTo>
                    <a:pt x="20602" y="753"/>
                  </a:moveTo>
                  <a:lnTo>
                    <a:pt x="78998" y="12808"/>
                  </a:lnTo>
                  <a:lnTo>
                    <a:pt x="59138" y="109060"/>
                  </a:lnTo>
                  <a:lnTo>
                    <a:pt x="752" y="97019"/>
                  </a:lnTo>
                  <a:lnTo>
                    <a:pt x="20602" y="753"/>
                  </a:lnTo>
                  <a:close/>
                  <a:moveTo>
                    <a:pt x="20126" y="1"/>
                  </a:moveTo>
                  <a:lnTo>
                    <a:pt x="0" y="97520"/>
                  </a:lnTo>
                  <a:lnTo>
                    <a:pt x="59625" y="109826"/>
                  </a:lnTo>
                  <a:lnTo>
                    <a:pt x="59700" y="109525"/>
                  </a:lnTo>
                  <a:lnTo>
                    <a:pt x="79750" y="12307"/>
                  </a:lnTo>
                  <a:lnTo>
                    <a:pt x="201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1"/>
            <p:cNvSpPr/>
            <p:nvPr/>
          </p:nvSpPr>
          <p:spPr>
            <a:xfrm rot="260686">
              <a:off x="2966390" y="2093084"/>
              <a:ext cx="1033315" cy="1636642"/>
            </a:xfrm>
            <a:custGeom>
              <a:avLst/>
              <a:gdLst/>
              <a:ahLst/>
              <a:cxnLst/>
              <a:rect l="l" t="t" r="r" b="b"/>
              <a:pathLst>
                <a:path w="48322" h="76536" extrusionOk="0">
                  <a:moveTo>
                    <a:pt x="29818" y="0"/>
                  </a:moveTo>
                  <a:cubicBezTo>
                    <a:pt x="19451" y="0"/>
                    <a:pt x="8386" y="14545"/>
                    <a:pt x="4336" y="34183"/>
                  </a:cubicBezTo>
                  <a:cubicBezTo>
                    <a:pt x="0" y="55185"/>
                    <a:pt x="5364" y="74057"/>
                    <a:pt x="16291" y="76313"/>
                  </a:cubicBezTo>
                  <a:cubicBezTo>
                    <a:pt x="17015" y="76462"/>
                    <a:pt x="17746" y="76535"/>
                    <a:pt x="18480" y="76535"/>
                  </a:cubicBezTo>
                  <a:cubicBezTo>
                    <a:pt x="28849" y="76535"/>
                    <a:pt x="39936" y="61991"/>
                    <a:pt x="43986" y="42353"/>
                  </a:cubicBezTo>
                  <a:cubicBezTo>
                    <a:pt x="48322" y="21350"/>
                    <a:pt x="42958" y="2478"/>
                    <a:pt x="32006" y="222"/>
                  </a:cubicBezTo>
                  <a:cubicBezTo>
                    <a:pt x="31282" y="73"/>
                    <a:pt x="30551" y="0"/>
                    <a:pt x="298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1"/>
            <p:cNvSpPr/>
            <p:nvPr/>
          </p:nvSpPr>
          <p:spPr>
            <a:xfrm rot="260686">
              <a:off x="2731513" y="1614570"/>
              <a:ext cx="155975" cy="155440"/>
            </a:xfrm>
            <a:custGeom>
              <a:avLst/>
              <a:gdLst/>
              <a:ahLst/>
              <a:cxnLst/>
              <a:rect l="l" t="t" r="r" b="b"/>
              <a:pathLst>
                <a:path w="7294" h="7269" extrusionOk="0">
                  <a:moveTo>
                    <a:pt x="1254" y="0"/>
                  </a:moveTo>
                  <a:lnTo>
                    <a:pt x="0" y="6040"/>
                  </a:lnTo>
                  <a:lnTo>
                    <a:pt x="6040" y="7268"/>
                  </a:lnTo>
                  <a:lnTo>
                    <a:pt x="7294" y="1228"/>
                  </a:lnTo>
                  <a:lnTo>
                    <a:pt x="1254"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1"/>
            <p:cNvSpPr/>
            <p:nvPr/>
          </p:nvSpPr>
          <p:spPr>
            <a:xfrm rot="260686">
              <a:off x="2686564" y="1827661"/>
              <a:ext cx="142054" cy="91138"/>
            </a:xfrm>
            <a:custGeom>
              <a:avLst/>
              <a:gdLst/>
              <a:ahLst/>
              <a:cxnLst/>
              <a:rect l="l" t="t" r="r" b="b"/>
              <a:pathLst>
                <a:path w="6643" h="4262" extrusionOk="0">
                  <a:moveTo>
                    <a:pt x="627" y="1"/>
                  </a:moveTo>
                  <a:lnTo>
                    <a:pt x="1" y="3033"/>
                  </a:lnTo>
                  <a:lnTo>
                    <a:pt x="6041" y="4261"/>
                  </a:lnTo>
                  <a:lnTo>
                    <a:pt x="6642" y="1254"/>
                  </a:lnTo>
                  <a:lnTo>
                    <a:pt x="627" y="1"/>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1"/>
            <p:cNvSpPr/>
            <p:nvPr/>
          </p:nvSpPr>
          <p:spPr>
            <a:xfrm rot="260686">
              <a:off x="2154224" y="3684467"/>
              <a:ext cx="142032" cy="91117"/>
            </a:xfrm>
            <a:custGeom>
              <a:avLst/>
              <a:gdLst/>
              <a:ahLst/>
              <a:cxnLst/>
              <a:rect l="l" t="t" r="r" b="b"/>
              <a:pathLst>
                <a:path w="6642" h="4261" extrusionOk="0">
                  <a:moveTo>
                    <a:pt x="602" y="0"/>
                  </a:moveTo>
                  <a:lnTo>
                    <a:pt x="0" y="3008"/>
                  </a:lnTo>
                  <a:lnTo>
                    <a:pt x="6015" y="4261"/>
                  </a:lnTo>
                  <a:lnTo>
                    <a:pt x="6642" y="1228"/>
                  </a:lnTo>
                  <a:lnTo>
                    <a:pt x="602"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1"/>
            <p:cNvSpPr/>
            <p:nvPr/>
          </p:nvSpPr>
          <p:spPr>
            <a:xfrm rot="260809">
              <a:off x="800294" y="1406854"/>
              <a:ext cx="127211" cy="397665"/>
            </a:xfrm>
            <a:custGeom>
              <a:avLst/>
              <a:gdLst/>
              <a:ahLst/>
              <a:cxnLst/>
              <a:rect l="l" t="t" r="r" b="b"/>
              <a:pathLst>
                <a:path w="5364" h="16768" extrusionOk="0">
                  <a:moveTo>
                    <a:pt x="5364" y="0"/>
                  </a:moveTo>
                  <a:cubicBezTo>
                    <a:pt x="4637" y="5715"/>
                    <a:pt x="2782" y="11228"/>
                    <a:pt x="0" y="16191"/>
                  </a:cubicBezTo>
                  <a:lnTo>
                    <a:pt x="1128" y="16767"/>
                  </a:lnTo>
                  <a:cubicBezTo>
                    <a:pt x="3610" y="11479"/>
                    <a:pt x="5038" y="5765"/>
                    <a:pt x="5364" y="0"/>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1"/>
            <p:cNvSpPr/>
            <p:nvPr/>
          </p:nvSpPr>
          <p:spPr>
            <a:xfrm rot="260809">
              <a:off x="780720" y="702066"/>
              <a:ext cx="88578" cy="77503"/>
            </a:xfrm>
            <a:custGeom>
              <a:avLst/>
              <a:gdLst/>
              <a:ahLst/>
              <a:cxnLst/>
              <a:rect l="l" t="t" r="r" b="b"/>
              <a:pathLst>
                <a:path w="3735" h="3268" extrusionOk="0">
                  <a:moveTo>
                    <a:pt x="1885" y="1"/>
                  </a:moveTo>
                  <a:cubicBezTo>
                    <a:pt x="1610" y="1"/>
                    <a:pt x="1332" y="71"/>
                    <a:pt x="1078" y="218"/>
                  </a:cubicBezTo>
                  <a:cubicBezTo>
                    <a:pt x="276" y="669"/>
                    <a:pt x="1" y="1647"/>
                    <a:pt x="452" y="2449"/>
                  </a:cubicBezTo>
                  <a:cubicBezTo>
                    <a:pt x="755" y="2972"/>
                    <a:pt x="1309" y="3267"/>
                    <a:pt x="1875" y="3267"/>
                  </a:cubicBezTo>
                  <a:cubicBezTo>
                    <a:pt x="2150" y="3267"/>
                    <a:pt x="2428" y="3198"/>
                    <a:pt x="2682" y="3050"/>
                  </a:cubicBezTo>
                  <a:cubicBezTo>
                    <a:pt x="3459" y="2599"/>
                    <a:pt x="3735" y="1622"/>
                    <a:pt x="3284" y="820"/>
                  </a:cubicBezTo>
                  <a:cubicBezTo>
                    <a:pt x="2997" y="297"/>
                    <a:pt x="2449" y="1"/>
                    <a:pt x="1885"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1"/>
            <p:cNvSpPr/>
            <p:nvPr/>
          </p:nvSpPr>
          <p:spPr>
            <a:xfrm rot="260809">
              <a:off x="887002" y="1389942"/>
              <a:ext cx="88578" cy="77788"/>
            </a:xfrm>
            <a:custGeom>
              <a:avLst/>
              <a:gdLst/>
              <a:ahLst/>
              <a:cxnLst/>
              <a:rect l="l" t="t" r="r" b="b"/>
              <a:pathLst>
                <a:path w="3735" h="3280" extrusionOk="0">
                  <a:moveTo>
                    <a:pt x="1879" y="0"/>
                  </a:moveTo>
                  <a:cubicBezTo>
                    <a:pt x="1606" y="0"/>
                    <a:pt x="1330" y="67"/>
                    <a:pt x="1078" y="206"/>
                  </a:cubicBezTo>
                  <a:cubicBezTo>
                    <a:pt x="276" y="657"/>
                    <a:pt x="0" y="1659"/>
                    <a:pt x="451" y="2436"/>
                  </a:cubicBezTo>
                  <a:cubicBezTo>
                    <a:pt x="756" y="2978"/>
                    <a:pt x="1312" y="3279"/>
                    <a:pt x="1880" y="3279"/>
                  </a:cubicBezTo>
                  <a:cubicBezTo>
                    <a:pt x="2153" y="3279"/>
                    <a:pt x="2429" y="3209"/>
                    <a:pt x="2682" y="3063"/>
                  </a:cubicBezTo>
                  <a:cubicBezTo>
                    <a:pt x="3459" y="2612"/>
                    <a:pt x="3735" y="1609"/>
                    <a:pt x="3308" y="832"/>
                  </a:cubicBezTo>
                  <a:cubicBezTo>
                    <a:pt x="3004" y="290"/>
                    <a:pt x="2448" y="0"/>
                    <a:pt x="1879"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1"/>
            <p:cNvSpPr/>
            <p:nvPr/>
          </p:nvSpPr>
          <p:spPr>
            <a:xfrm rot="260809">
              <a:off x="813389" y="1119411"/>
              <a:ext cx="88578" cy="77503"/>
            </a:xfrm>
            <a:custGeom>
              <a:avLst/>
              <a:gdLst/>
              <a:ahLst/>
              <a:cxnLst/>
              <a:rect l="l" t="t" r="r" b="b"/>
              <a:pathLst>
                <a:path w="3735" h="3268" extrusionOk="0">
                  <a:moveTo>
                    <a:pt x="1871" y="0"/>
                  </a:moveTo>
                  <a:cubicBezTo>
                    <a:pt x="1596" y="0"/>
                    <a:pt x="1315" y="70"/>
                    <a:pt x="1053" y="218"/>
                  </a:cubicBezTo>
                  <a:cubicBezTo>
                    <a:pt x="276" y="669"/>
                    <a:pt x="0" y="1646"/>
                    <a:pt x="451" y="2448"/>
                  </a:cubicBezTo>
                  <a:cubicBezTo>
                    <a:pt x="755" y="2971"/>
                    <a:pt x="1297" y="3267"/>
                    <a:pt x="1864" y="3267"/>
                  </a:cubicBezTo>
                  <a:cubicBezTo>
                    <a:pt x="2139" y="3267"/>
                    <a:pt x="2420" y="3197"/>
                    <a:pt x="2682" y="3050"/>
                  </a:cubicBezTo>
                  <a:cubicBezTo>
                    <a:pt x="3459" y="2599"/>
                    <a:pt x="3735" y="1621"/>
                    <a:pt x="3284" y="819"/>
                  </a:cubicBezTo>
                  <a:cubicBezTo>
                    <a:pt x="2980" y="296"/>
                    <a:pt x="2438" y="0"/>
                    <a:pt x="1871"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1"/>
            <p:cNvSpPr/>
            <p:nvPr/>
          </p:nvSpPr>
          <p:spPr>
            <a:xfrm rot="260686">
              <a:off x="2147019" y="4460380"/>
              <a:ext cx="79356" cy="70032"/>
            </a:xfrm>
            <a:custGeom>
              <a:avLst/>
              <a:gdLst/>
              <a:ahLst/>
              <a:cxnLst/>
              <a:rect l="l" t="t" r="r" b="b"/>
              <a:pathLst>
                <a:path w="3711" h="3275" extrusionOk="0">
                  <a:moveTo>
                    <a:pt x="1849" y="1"/>
                  </a:moveTo>
                  <a:cubicBezTo>
                    <a:pt x="1528" y="1"/>
                    <a:pt x="1206" y="96"/>
                    <a:pt x="928" y="297"/>
                  </a:cubicBezTo>
                  <a:cubicBezTo>
                    <a:pt x="176" y="823"/>
                    <a:pt x="1" y="1826"/>
                    <a:pt x="527" y="2578"/>
                  </a:cubicBezTo>
                  <a:cubicBezTo>
                    <a:pt x="837" y="3027"/>
                    <a:pt x="1347" y="3275"/>
                    <a:pt x="1864" y="3275"/>
                  </a:cubicBezTo>
                  <a:cubicBezTo>
                    <a:pt x="2183" y="3275"/>
                    <a:pt x="2505" y="3180"/>
                    <a:pt x="2783" y="2979"/>
                  </a:cubicBezTo>
                  <a:cubicBezTo>
                    <a:pt x="3535" y="2452"/>
                    <a:pt x="3710" y="1450"/>
                    <a:pt x="3209" y="698"/>
                  </a:cubicBezTo>
                  <a:cubicBezTo>
                    <a:pt x="2884" y="249"/>
                    <a:pt x="2367" y="1"/>
                    <a:pt x="1849"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1"/>
            <p:cNvSpPr/>
            <p:nvPr/>
          </p:nvSpPr>
          <p:spPr>
            <a:xfrm rot="260809">
              <a:off x="722107" y="491653"/>
              <a:ext cx="2747252" cy="2109869"/>
            </a:xfrm>
            <a:custGeom>
              <a:avLst/>
              <a:gdLst/>
              <a:ahLst/>
              <a:cxnLst/>
              <a:rect l="l" t="t" r="r" b="b"/>
              <a:pathLst>
                <a:path w="115841" h="88965" extrusionOk="0">
                  <a:moveTo>
                    <a:pt x="108833" y="0"/>
                  </a:moveTo>
                  <a:cubicBezTo>
                    <a:pt x="108713" y="0"/>
                    <a:pt x="108593" y="6"/>
                    <a:pt x="108472" y="17"/>
                  </a:cubicBezTo>
                  <a:lnTo>
                    <a:pt x="0" y="10869"/>
                  </a:lnTo>
                  <a:lnTo>
                    <a:pt x="15213" y="84804"/>
                  </a:lnTo>
                  <a:lnTo>
                    <a:pt x="115841" y="88965"/>
                  </a:lnTo>
                  <a:lnTo>
                    <a:pt x="115841" y="88965"/>
                  </a:lnTo>
                  <a:lnTo>
                    <a:pt x="112708" y="3476"/>
                  </a:lnTo>
                  <a:cubicBezTo>
                    <a:pt x="112637" y="1559"/>
                    <a:pt x="110846" y="0"/>
                    <a:pt x="1088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1"/>
            <p:cNvSpPr/>
            <p:nvPr/>
          </p:nvSpPr>
          <p:spPr>
            <a:xfrm rot="260809">
              <a:off x="638910" y="660820"/>
              <a:ext cx="496323" cy="3875385"/>
            </a:xfrm>
            <a:custGeom>
              <a:avLst/>
              <a:gdLst/>
              <a:ahLst/>
              <a:cxnLst/>
              <a:rect l="l" t="t" r="r" b="b"/>
              <a:pathLst>
                <a:path w="20928" h="163410" extrusionOk="0">
                  <a:moveTo>
                    <a:pt x="0" y="0"/>
                  </a:moveTo>
                  <a:lnTo>
                    <a:pt x="8622" y="154688"/>
                  </a:lnTo>
                  <a:lnTo>
                    <a:pt x="20928" y="163409"/>
                  </a:lnTo>
                  <a:lnTo>
                    <a:pt x="12331" y="872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1"/>
            <p:cNvSpPr/>
            <p:nvPr/>
          </p:nvSpPr>
          <p:spPr>
            <a:xfrm rot="260809">
              <a:off x="761269" y="1321998"/>
              <a:ext cx="297205" cy="298984"/>
            </a:xfrm>
            <a:custGeom>
              <a:avLst/>
              <a:gdLst/>
              <a:ahLst/>
              <a:cxnLst/>
              <a:rect l="l" t="t" r="r" b="b"/>
              <a:pathLst>
                <a:path w="12532" h="12607" extrusionOk="0">
                  <a:moveTo>
                    <a:pt x="0" y="0"/>
                  </a:moveTo>
                  <a:lnTo>
                    <a:pt x="226" y="3860"/>
                  </a:lnTo>
                  <a:lnTo>
                    <a:pt x="12532" y="12607"/>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1"/>
            <p:cNvSpPr/>
            <p:nvPr/>
          </p:nvSpPr>
          <p:spPr>
            <a:xfrm rot="260809">
              <a:off x="707105" y="4004312"/>
              <a:ext cx="297205" cy="298391"/>
            </a:xfrm>
            <a:custGeom>
              <a:avLst/>
              <a:gdLst/>
              <a:ahLst/>
              <a:cxnLst/>
              <a:rect l="l" t="t" r="r" b="b"/>
              <a:pathLst>
                <a:path w="12532" h="12582" extrusionOk="0">
                  <a:moveTo>
                    <a:pt x="0" y="0"/>
                  </a:moveTo>
                  <a:lnTo>
                    <a:pt x="226" y="3860"/>
                  </a:lnTo>
                  <a:lnTo>
                    <a:pt x="12531" y="12582"/>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1"/>
            <p:cNvSpPr/>
            <p:nvPr/>
          </p:nvSpPr>
          <p:spPr>
            <a:xfrm rot="260809">
              <a:off x="838931" y="577231"/>
              <a:ext cx="2810858" cy="451168"/>
            </a:xfrm>
            <a:custGeom>
              <a:avLst/>
              <a:gdLst/>
              <a:ahLst/>
              <a:cxnLst/>
              <a:rect l="l" t="t" r="r" b="b"/>
              <a:pathLst>
                <a:path w="118523" h="19024" extrusionOk="0">
                  <a:moveTo>
                    <a:pt x="106693" y="1"/>
                  </a:moveTo>
                  <a:lnTo>
                    <a:pt x="1" y="9525"/>
                  </a:lnTo>
                  <a:lnTo>
                    <a:pt x="9875" y="16868"/>
                  </a:lnTo>
                  <a:lnTo>
                    <a:pt x="118523" y="19024"/>
                  </a:lnTo>
                  <a:lnTo>
                    <a:pt x="118297" y="17921"/>
                  </a:lnTo>
                  <a:cubicBezTo>
                    <a:pt x="116894" y="10953"/>
                    <a:pt x="112733" y="4562"/>
                    <a:pt x="10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1"/>
            <p:cNvSpPr/>
            <p:nvPr/>
          </p:nvSpPr>
          <p:spPr>
            <a:xfrm rot="260809">
              <a:off x="928521" y="781710"/>
              <a:ext cx="2886938" cy="3867370"/>
            </a:xfrm>
            <a:custGeom>
              <a:avLst/>
              <a:gdLst/>
              <a:ahLst/>
              <a:cxnLst/>
              <a:rect l="l" t="t" r="r" b="b"/>
              <a:pathLst>
                <a:path w="121731" h="163072" extrusionOk="0">
                  <a:moveTo>
                    <a:pt x="110388" y="0"/>
                  </a:moveTo>
                  <a:cubicBezTo>
                    <a:pt x="110294" y="0"/>
                    <a:pt x="110198" y="4"/>
                    <a:pt x="110101" y="13"/>
                  </a:cubicBezTo>
                  <a:lnTo>
                    <a:pt x="0" y="8885"/>
                  </a:lnTo>
                  <a:lnTo>
                    <a:pt x="8522" y="163071"/>
                  </a:lnTo>
                  <a:lnTo>
                    <a:pt x="118723" y="154675"/>
                  </a:lnTo>
                  <a:cubicBezTo>
                    <a:pt x="120427" y="154550"/>
                    <a:pt x="121730" y="153147"/>
                    <a:pt x="121630" y="151517"/>
                  </a:cubicBezTo>
                  <a:lnTo>
                    <a:pt x="113359" y="2695"/>
                  </a:lnTo>
                  <a:cubicBezTo>
                    <a:pt x="113265" y="1158"/>
                    <a:pt x="111966" y="0"/>
                    <a:pt x="110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1"/>
            <p:cNvSpPr/>
            <p:nvPr/>
          </p:nvSpPr>
          <p:spPr>
            <a:xfrm rot="260809">
              <a:off x="1281930" y="1030983"/>
              <a:ext cx="2228969" cy="1635768"/>
            </a:xfrm>
            <a:custGeom>
              <a:avLst/>
              <a:gdLst/>
              <a:ahLst/>
              <a:cxnLst/>
              <a:rect l="l" t="t" r="r" b="b"/>
              <a:pathLst>
                <a:path w="93987" h="68974" extrusionOk="0">
                  <a:moveTo>
                    <a:pt x="82382" y="0"/>
                  </a:moveTo>
                  <a:lnTo>
                    <a:pt x="7695" y="5690"/>
                  </a:lnTo>
                  <a:cubicBezTo>
                    <a:pt x="7946" y="10201"/>
                    <a:pt x="4537" y="14111"/>
                    <a:pt x="1" y="14462"/>
                  </a:cubicBezTo>
                  <a:lnTo>
                    <a:pt x="2658" y="61128"/>
                  </a:lnTo>
                  <a:cubicBezTo>
                    <a:pt x="2872" y="61112"/>
                    <a:pt x="3084" y="61104"/>
                    <a:pt x="3295" y="61104"/>
                  </a:cubicBezTo>
                  <a:cubicBezTo>
                    <a:pt x="7682" y="61104"/>
                    <a:pt x="11366" y="64525"/>
                    <a:pt x="11605" y="68973"/>
                  </a:cubicBezTo>
                  <a:lnTo>
                    <a:pt x="86292" y="63284"/>
                  </a:lnTo>
                  <a:cubicBezTo>
                    <a:pt x="86041" y="58747"/>
                    <a:pt x="89450" y="54838"/>
                    <a:pt x="93986" y="54487"/>
                  </a:cubicBezTo>
                  <a:lnTo>
                    <a:pt x="91330" y="7820"/>
                  </a:lnTo>
                  <a:cubicBezTo>
                    <a:pt x="91116" y="7836"/>
                    <a:pt x="90903" y="7844"/>
                    <a:pt x="90692" y="7844"/>
                  </a:cubicBezTo>
                  <a:cubicBezTo>
                    <a:pt x="86305" y="7844"/>
                    <a:pt x="82621" y="4424"/>
                    <a:pt x="82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1"/>
            <p:cNvSpPr/>
            <p:nvPr/>
          </p:nvSpPr>
          <p:spPr>
            <a:xfrm rot="260809">
              <a:off x="1344184" y="1079872"/>
              <a:ext cx="2092841" cy="1541854"/>
            </a:xfrm>
            <a:custGeom>
              <a:avLst/>
              <a:gdLst/>
              <a:ahLst/>
              <a:cxnLst/>
              <a:rect l="l" t="t" r="r" b="b"/>
              <a:pathLst>
                <a:path w="88247" h="65014" extrusionOk="0">
                  <a:moveTo>
                    <a:pt x="76628" y="909"/>
                  </a:moveTo>
                  <a:cubicBezTo>
                    <a:pt x="77084" y="5056"/>
                    <a:pt x="80595" y="8171"/>
                    <a:pt x="84738" y="8171"/>
                  </a:cubicBezTo>
                  <a:cubicBezTo>
                    <a:pt x="84803" y="8171"/>
                    <a:pt x="84869" y="8171"/>
                    <a:pt x="84936" y="8170"/>
                  </a:cubicBezTo>
                  <a:lnTo>
                    <a:pt x="84936" y="8170"/>
                  </a:lnTo>
                  <a:lnTo>
                    <a:pt x="87346" y="50746"/>
                  </a:lnTo>
                  <a:lnTo>
                    <a:pt x="87346" y="50746"/>
                  </a:lnTo>
                  <a:cubicBezTo>
                    <a:pt x="83271" y="51267"/>
                    <a:pt x="80226" y="54753"/>
                    <a:pt x="80226" y="58848"/>
                  </a:cubicBezTo>
                  <a:cubicBezTo>
                    <a:pt x="80226" y="58866"/>
                    <a:pt x="80226" y="58885"/>
                    <a:pt x="80226" y="58904"/>
                  </a:cubicBezTo>
                  <a:lnTo>
                    <a:pt x="80226" y="58904"/>
                  </a:lnTo>
                  <a:lnTo>
                    <a:pt x="11621" y="64129"/>
                  </a:lnTo>
                  <a:lnTo>
                    <a:pt x="11621" y="64129"/>
                  </a:lnTo>
                  <a:cubicBezTo>
                    <a:pt x="11175" y="59993"/>
                    <a:pt x="7660" y="56843"/>
                    <a:pt x="3509" y="56843"/>
                  </a:cubicBezTo>
                  <a:cubicBezTo>
                    <a:pt x="3445" y="56843"/>
                    <a:pt x="3378" y="56846"/>
                    <a:pt x="3310" y="56849"/>
                  </a:cubicBezTo>
                  <a:lnTo>
                    <a:pt x="3310" y="56849"/>
                  </a:lnTo>
                  <a:lnTo>
                    <a:pt x="876" y="14294"/>
                  </a:lnTo>
                  <a:lnTo>
                    <a:pt x="876" y="14294"/>
                  </a:lnTo>
                  <a:cubicBezTo>
                    <a:pt x="4941" y="13761"/>
                    <a:pt x="8021" y="10293"/>
                    <a:pt x="8021" y="6191"/>
                  </a:cubicBezTo>
                  <a:cubicBezTo>
                    <a:pt x="8021" y="6173"/>
                    <a:pt x="8020" y="6154"/>
                    <a:pt x="8019" y="6135"/>
                  </a:cubicBezTo>
                  <a:lnTo>
                    <a:pt x="8019" y="6135"/>
                  </a:lnTo>
                  <a:lnTo>
                    <a:pt x="76628" y="909"/>
                  </a:lnTo>
                  <a:close/>
                  <a:moveTo>
                    <a:pt x="77394" y="0"/>
                  </a:moveTo>
                  <a:lnTo>
                    <a:pt x="7143" y="5364"/>
                  </a:lnTo>
                  <a:lnTo>
                    <a:pt x="7168" y="5765"/>
                  </a:lnTo>
                  <a:cubicBezTo>
                    <a:pt x="7168" y="5915"/>
                    <a:pt x="7168" y="6066"/>
                    <a:pt x="7168" y="6191"/>
                  </a:cubicBezTo>
                  <a:cubicBezTo>
                    <a:pt x="7168" y="10001"/>
                    <a:pt x="4236" y="13209"/>
                    <a:pt x="401" y="13484"/>
                  </a:cubicBezTo>
                  <a:lnTo>
                    <a:pt x="0" y="13534"/>
                  </a:lnTo>
                  <a:lnTo>
                    <a:pt x="2507" y="57745"/>
                  </a:lnTo>
                  <a:lnTo>
                    <a:pt x="2933" y="57720"/>
                  </a:lnTo>
                  <a:cubicBezTo>
                    <a:pt x="3133" y="57695"/>
                    <a:pt x="3309" y="57695"/>
                    <a:pt x="3509" y="57695"/>
                  </a:cubicBezTo>
                  <a:cubicBezTo>
                    <a:pt x="7344" y="57695"/>
                    <a:pt x="10577" y="60703"/>
                    <a:pt x="10803" y="64587"/>
                  </a:cubicBezTo>
                  <a:lnTo>
                    <a:pt x="10828" y="65013"/>
                  </a:lnTo>
                  <a:lnTo>
                    <a:pt x="81104" y="59675"/>
                  </a:lnTo>
                  <a:lnTo>
                    <a:pt x="81079" y="59249"/>
                  </a:lnTo>
                  <a:cubicBezTo>
                    <a:pt x="81054" y="59124"/>
                    <a:pt x="81054" y="58973"/>
                    <a:pt x="81054" y="58848"/>
                  </a:cubicBezTo>
                  <a:cubicBezTo>
                    <a:pt x="81054" y="55038"/>
                    <a:pt x="83986" y="51830"/>
                    <a:pt x="87820" y="51530"/>
                  </a:cubicBezTo>
                  <a:lnTo>
                    <a:pt x="88247" y="51505"/>
                  </a:lnTo>
                  <a:lnTo>
                    <a:pt x="85715" y="7294"/>
                  </a:lnTo>
                  <a:lnTo>
                    <a:pt x="85289" y="7319"/>
                  </a:lnTo>
                  <a:cubicBezTo>
                    <a:pt x="85114" y="7344"/>
                    <a:pt x="84913" y="7344"/>
                    <a:pt x="84738" y="7344"/>
                  </a:cubicBezTo>
                  <a:cubicBezTo>
                    <a:pt x="80878" y="7344"/>
                    <a:pt x="77645" y="4336"/>
                    <a:pt x="77419" y="427"/>
                  </a:cubicBezTo>
                  <a:lnTo>
                    <a:pt x="77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1"/>
            <p:cNvSpPr/>
            <p:nvPr/>
          </p:nvSpPr>
          <p:spPr>
            <a:xfrm rot="260809">
              <a:off x="1252431" y="2941969"/>
              <a:ext cx="2217657" cy="1037824"/>
            </a:xfrm>
            <a:custGeom>
              <a:avLst/>
              <a:gdLst/>
              <a:ahLst/>
              <a:cxnLst/>
              <a:rect l="l" t="t" r="r" b="b"/>
              <a:pathLst>
                <a:path w="93510" h="43761" extrusionOk="0">
                  <a:moveTo>
                    <a:pt x="91304" y="1"/>
                  </a:moveTo>
                  <a:lnTo>
                    <a:pt x="1" y="6968"/>
                  </a:lnTo>
                  <a:lnTo>
                    <a:pt x="2206" y="43761"/>
                  </a:lnTo>
                  <a:lnTo>
                    <a:pt x="93510" y="36818"/>
                  </a:lnTo>
                  <a:lnTo>
                    <a:pt x="913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1"/>
            <p:cNvSpPr/>
            <p:nvPr/>
          </p:nvSpPr>
          <p:spPr>
            <a:xfrm rot="260809">
              <a:off x="1265282" y="3882883"/>
              <a:ext cx="2167142" cy="259758"/>
            </a:xfrm>
            <a:custGeom>
              <a:avLst/>
              <a:gdLst/>
              <a:ahLst/>
              <a:cxnLst/>
              <a:rect l="l" t="t" r="r" b="b"/>
              <a:pathLst>
                <a:path w="91380" h="10953" extrusionOk="0">
                  <a:moveTo>
                    <a:pt x="91304" y="0"/>
                  </a:moveTo>
                  <a:lnTo>
                    <a:pt x="0" y="6968"/>
                  </a:lnTo>
                  <a:lnTo>
                    <a:pt x="76" y="10953"/>
                  </a:lnTo>
                  <a:lnTo>
                    <a:pt x="91379" y="4010"/>
                  </a:lnTo>
                  <a:lnTo>
                    <a:pt x="913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1"/>
            <p:cNvSpPr/>
            <p:nvPr/>
          </p:nvSpPr>
          <p:spPr>
            <a:xfrm rot="260809">
              <a:off x="1286308" y="2790126"/>
              <a:ext cx="2167142" cy="259758"/>
            </a:xfrm>
            <a:custGeom>
              <a:avLst/>
              <a:gdLst/>
              <a:ahLst/>
              <a:cxnLst/>
              <a:rect l="l" t="t" r="r" b="b"/>
              <a:pathLst>
                <a:path w="91380" h="10953" extrusionOk="0">
                  <a:moveTo>
                    <a:pt x="91305" y="0"/>
                  </a:moveTo>
                  <a:lnTo>
                    <a:pt x="1" y="6967"/>
                  </a:lnTo>
                  <a:lnTo>
                    <a:pt x="76" y="10952"/>
                  </a:lnTo>
                  <a:lnTo>
                    <a:pt x="91380" y="4010"/>
                  </a:lnTo>
                  <a:lnTo>
                    <a:pt x="913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1"/>
            <p:cNvSpPr/>
            <p:nvPr/>
          </p:nvSpPr>
          <p:spPr>
            <a:xfrm rot="260686">
              <a:off x="2687324" y="3429457"/>
              <a:ext cx="1892972" cy="923744"/>
            </a:xfrm>
            <a:custGeom>
              <a:avLst/>
              <a:gdLst/>
              <a:ahLst/>
              <a:cxnLst/>
              <a:rect l="l" t="t" r="r" b="b"/>
              <a:pathLst>
                <a:path w="88523" h="43198" extrusionOk="0">
                  <a:moveTo>
                    <a:pt x="72866" y="0"/>
                  </a:moveTo>
                  <a:cubicBezTo>
                    <a:pt x="67094" y="0"/>
                    <a:pt x="61289" y="1258"/>
                    <a:pt x="55815" y="3154"/>
                  </a:cubicBezTo>
                  <a:cubicBezTo>
                    <a:pt x="55840" y="5585"/>
                    <a:pt x="55690" y="7991"/>
                    <a:pt x="55314" y="10397"/>
                  </a:cubicBezTo>
                  <a:cubicBezTo>
                    <a:pt x="54612" y="8292"/>
                    <a:pt x="54011" y="6161"/>
                    <a:pt x="53484" y="4006"/>
                  </a:cubicBezTo>
                  <a:cubicBezTo>
                    <a:pt x="53083" y="4156"/>
                    <a:pt x="52707" y="4282"/>
                    <a:pt x="52332" y="4432"/>
                  </a:cubicBezTo>
                  <a:cubicBezTo>
                    <a:pt x="52181" y="6913"/>
                    <a:pt x="52106" y="9394"/>
                    <a:pt x="52006" y="11876"/>
                  </a:cubicBezTo>
                  <a:cubicBezTo>
                    <a:pt x="51329" y="9695"/>
                    <a:pt x="50778" y="7490"/>
                    <a:pt x="50276" y="5284"/>
                  </a:cubicBezTo>
                  <a:cubicBezTo>
                    <a:pt x="44512" y="7690"/>
                    <a:pt x="38973" y="10597"/>
                    <a:pt x="33309" y="13279"/>
                  </a:cubicBezTo>
                  <a:cubicBezTo>
                    <a:pt x="31930" y="13931"/>
                    <a:pt x="30527" y="14582"/>
                    <a:pt x="29148" y="15234"/>
                  </a:cubicBezTo>
                  <a:cubicBezTo>
                    <a:pt x="29474" y="16913"/>
                    <a:pt x="29725" y="18592"/>
                    <a:pt x="29875" y="20272"/>
                  </a:cubicBezTo>
                  <a:cubicBezTo>
                    <a:pt x="28998" y="18893"/>
                    <a:pt x="28146" y="17490"/>
                    <a:pt x="27319" y="16086"/>
                  </a:cubicBezTo>
                  <a:cubicBezTo>
                    <a:pt x="26943" y="16262"/>
                    <a:pt x="26542" y="16437"/>
                    <a:pt x="26166" y="16612"/>
                  </a:cubicBezTo>
                  <a:cubicBezTo>
                    <a:pt x="26492" y="18417"/>
                    <a:pt x="26793" y="20247"/>
                    <a:pt x="27118" y="22051"/>
                  </a:cubicBezTo>
                  <a:cubicBezTo>
                    <a:pt x="26041" y="20622"/>
                    <a:pt x="25063" y="19119"/>
                    <a:pt x="24136" y="17565"/>
                  </a:cubicBezTo>
                  <a:cubicBezTo>
                    <a:pt x="18823" y="20071"/>
                    <a:pt x="13610" y="22703"/>
                    <a:pt x="8797" y="26061"/>
                  </a:cubicBezTo>
                  <a:cubicBezTo>
                    <a:pt x="6717" y="27490"/>
                    <a:pt x="4687" y="29094"/>
                    <a:pt x="3484" y="31299"/>
                  </a:cubicBezTo>
                  <a:cubicBezTo>
                    <a:pt x="0" y="37765"/>
                    <a:pt x="6542" y="42126"/>
                    <a:pt x="12206" y="42828"/>
                  </a:cubicBezTo>
                  <a:cubicBezTo>
                    <a:pt x="14297" y="43083"/>
                    <a:pt x="16395" y="43197"/>
                    <a:pt x="18495" y="43197"/>
                  </a:cubicBezTo>
                  <a:cubicBezTo>
                    <a:pt x="24047" y="43197"/>
                    <a:pt x="29608" y="42395"/>
                    <a:pt x="35063" y="41249"/>
                  </a:cubicBezTo>
                  <a:cubicBezTo>
                    <a:pt x="41705" y="39846"/>
                    <a:pt x="48221" y="37941"/>
                    <a:pt x="54562" y="35535"/>
                  </a:cubicBezTo>
                  <a:cubicBezTo>
                    <a:pt x="54186" y="33705"/>
                    <a:pt x="53785" y="31876"/>
                    <a:pt x="53409" y="30046"/>
                  </a:cubicBezTo>
                  <a:lnTo>
                    <a:pt x="53409" y="30046"/>
                  </a:lnTo>
                  <a:lnTo>
                    <a:pt x="56692" y="34708"/>
                  </a:lnTo>
                  <a:cubicBezTo>
                    <a:pt x="57093" y="34532"/>
                    <a:pt x="57494" y="34382"/>
                    <a:pt x="57895" y="34206"/>
                  </a:cubicBezTo>
                  <a:cubicBezTo>
                    <a:pt x="57344" y="32201"/>
                    <a:pt x="56793" y="30196"/>
                    <a:pt x="56266" y="28191"/>
                  </a:cubicBezTo>
                  <a:lnTo>
                    <a:pt x="56266" y="28191"/>
                  </a:lnTo>
                  <a:cubicBezTo>
                    <a:pt x="57595" y="29820"/>
                    <a:pt x="58823" y="31550"/>
                    <a:pt x="59976" y="33354"/>
                  </a:cubicBezTo>
                  <a:cubicBezTo>
                    <a:pt x="60126" y="33279"/>
                    <a:pt x="60276" y="33204"/>
                    <a:pt x="60427" y="33154"/>
                  </a:cubicBezTo>
                  <a:cubicBezTo>
                    <a:pt x="68146" y="29795"/>
                    <a:pt x="75665" y="25610"/>
                    <a:pt x="81705" y="19795"/>
                  </a:cubicBezTo>
                  <a:cubicBezTo>
                    <a:pt x="80753" y="18642"/>
                    <a:pt x="79775" y="17490"/>
                    <a:pt x="78823" y="16337"/>
                  </a:cubicBezTo>
                  <a:lnTo>
                    <a:pt x="78823" y="16337"/>
                  </a:lnTo>
                  <a:cubicBezTo>
                    <a:pt x="80151" y="17164"/>
                    <a:pt x="81530" y="17916"/>
                    <a:pt x="82958" y="18567"/>
                  </a:cubicBezTo>
                  <a:cubicBezTo>
                    <a:pt x="83209" y="18292"/>
                    <a:pt x="83485" y="18041"/>
                    <a:pt x="83735" y="17765"/>
                  </a:cubicBezTo>
                  <a:cubicBezTo>
                    <a:pt x="82858" y="16938"/>
                    <a:pt x="82006" y="16136"/>
                    <a:pt x="81129" y="15309"/>
                  </a:cubicBezTo>
                  <a:cubicBezTo>
                    <a:pt x="80602" y="14808"/>
                    <a:pt x="80026" y="14106"/>
                    <a:pt x="80277" y="13429"/>
                  </a:cubicBezTo>
                  <a:lnTo>
                    <a:pt x="80277" y="13429"/>
                  </a:lnTo>
                  <a:cubicBezTo>
                    <a:pt x="82131" y="13981"/>
                    <a:pt x="83961" y="14632"/>
                    <a:pt x="85765" y="15334"/>
                  </a:cubicBezTo>
                  <a:cubicBezTo>
                    <a:pt x="86542" y="14231"/>
                    <a:pt x="87219" y="13079"/>
                    <a:pt x="87695" y="11800"/>
                  </a:cubicBezTo>
                  <a:cubicBezTo>
                    <a:pt x="88497" y="9570"/>
                    <a:pt x="88522" y="6938"/>
                    <a:pt x="87294" y="4908"/>
                  </a:cubicBezTo>
                  <a:cubicBezTo>
                    <a:pt x="85765" y="2377"/>
                    <a:pt x="82683" y="1224"/>
                    <a:pt x="79775" y="647"/>
                  </a:cubicBezTo>
                  <a:cubicBezTo>
                    <a:pt x="77493" y="202"/>
                    <a:pt x="75182" y="0"/>
                    <a:pt x="728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1"/>
            <p:cNvSpPr/>
            <p:nvPr/>
          </p:nvSpPr>
          <p:spPr>
            <a:xfrm rot="260686">
              <a:off x="3819858" y="4101988"/>
              <a:ext cx="62719" cy="86840"/>
            </a:xfrm>
            <a:custGeom>
              <a:avLst/>
              <a:gdLst/>
              <a:ahLst/>
              <a:cxnLst/>
              <a:rect l="l" t="t" r="r" b="b"/>
              <a:pathLst>
                <a:path w="2933" h="4061" extrusionOk="0">
                  <a:moveTo>
                    <a:pt x="2857" y="4061"/>
                  </a:moveTo>
                  <a:cubicBezTo>
                    <a:pt x="1905" y="2707"/>
                    <a:pt x="953" y="1354"/>
                    <a:pt x="0" y="1"/>
                  </a:cubicBezTo>
                  <a:lnTo>
                    <a:pt x="0" y="1"/>
                  </a:lnTo>
                  <a:cubicBezTo>
                    <a:pt x="953" y="1354"/>
                    <a:pt x="1905" y="2707"/>
                    <a:pt x="2857" y="4061"/>
                  </a:cubicBezTo>
                  <a:cubicBezTo>
                    <a:pt x="2883" y="4036"/>
                    <a:pt x="2908" y="4036"/>
                    <a:pt x="2933" y="4036"/>
                  </a:cubicBezTo>
                  <a:cubicBezTo>
                    <a:pt x="2908" y="4036"/>
                    <a:pt x="2883" y="4036"/>
                    <a:pt x="2857" y="4061"/>
                  </a:cubicBez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1"/>
            <p:cNvSpPr/>
            <p:nvPr/>
          </p:nvSpPr>
          <p:spPr>
            <a:xfrm rot="260686">
              <a:off x="3814627" y="4086560"/>
              <a:ext cx="9131" cy="12873"/>
            </a:xfrm>
            <a:custGeom>
              <a:avLst/>
              <a:gdLst/>
              <a:ahLst/>
              <a:cxnLst/>
              <a:rect l="l" t="t" r="r" b="b"/>
              <a:pathLst>
                <a:path w="427" h="602" extrusionOk="0">
                  <a:moveTo>
                    <a:pt x="426" y="602"/>
                  </a:moveTo>
                  <a:cubicBezTo>
                    <a:pt x="301" y="401"/>
                    <a:pt x="151" y="201"/>
                    <a:pt x="0" y="0"/>
                  </a:cubicBezTo>
                  <a:cubicBezTo>
                    <a:pt x="50" y="150"/>
                    <a:pt x="75" y="301"/>
                    <a:pt x="100" y="476"/>
                  </a:cubicBezTo>
                  <a:cubicBezTo>
                    <a:pt x="75" y="301"/>
                    <a:pt x="50" y="150"/>
                    <a:pt x="0" y="0"/>
                  </a:cubicBezTo>
                  <a:cubicBezTo>
                    <a:pt x="151" y="201"/>
                    <a:pt x="301" y="401"/>
                    <a:pt x="426" y="602"/>
                  </a:cubicBezTo>
                  <a:lnTo>
                    <a:pt x="426" y="602"/>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1"/>
            <p:cNvSpPr/>
            <p:nvPr/>
          </p:nvSpPr>
          <p:spPr>
            <a:xfrm rot="260686">
              <a:off x="3898030" y="4156782"/>
              <a:ext cx="6993" cy="25212"/>
            </a:xfrm>
            <a:custGeom>
              <a:avLst/>
              <a:gdLst/>
              <a:ahLst/>
              <a:cxnLst/>
              <a:rect l="l" t="t" r="r" b="b"/>
              <a:pathLst>
                <a:path w="327" h="1179" extrusionOk="0">
                  <a:moveTo>
                    <a:pt x="326" y="1178"/>
                  </a:moveTo>
                  <a:cubicBezTo>
                    <a:pt x="226" y="803"/>
                    <a:pt x="101" y="402"/>
                    <a:pt x="1" y="1"/>
                  </a:cubicBezTo>
                  <a:lnTo>
                    <a:pt x="1" y="1"/>
                  </a:lnTo>
                  <a:cubicBezTo>
                    <a:pt x="101" y="402"/>
                    <a:pt x="226" y="803"/>
                    <a:pt x="326" y="1178"/>
                  </a:cubicBezTo>
                  <a:lnTo>
                    <a:pt x="326" y="1178"/>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1"/>
            <p:cNvSpPr/>
            <p:nvPr/>
          </p:nvSpPr>
          <p:spPr>
            <a:xfrm rot="260686">
              <a:off x="3875075" y="4052623"/>
              <a:ext cx="38598" cy="103456"/>
            </a:xfrm>
            <a:custGeom>
              <a:avLst/>
              <a:gdLst/>
              <a:ahLst/>
              <a:cxnLst/>
              <a:rect l="l" t="t" r="r" b="b"/>
              <a:pathLst>
                <a:path w="1805" h="4838" extrusionOk="0">
                  <a:moveTo>
                    <a:pt x="1304" y="4838"/>
                  </a:moveTo>
                  <a:cubicBezTo>
                    <a:pt x="878" y="3234"/>
                    <a:pt x="426" y="1604"/>
                    <a:pt x="0" y="0"/>
                  </a:cubicBezTo>
                  <a:cubicBezTo>
                    <a:pt x="627" y="777"/>
                    <a:pt x="1228" y="1554"/>
                    <a:pt x="1805" y="2381"/>
                  </a:cubicBezTo>
                  <a:lnTo>
                    <a:pt x="1805" y="2381"/>
                  </a:lnTo>
                  <a:cubicBezTo>
                    <a:pt x="1228" y="1554"/>
                    <a:pt x="627" y="777"/>
                    <a:pt x="0" y="0"/>
                  </a:cubicBezTo>
                  <a:cubicBezTo>
                    <a:pt x="426" y="1604"/>
                    <a:pt x="878" y="3234"/>
                    <a:pt x="1304" y="4838"/>
                  </a:cubicBezTo>
                  <a:lnTo>
                    <a:pt x="1304" y="4838"/>
                  </a:ln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1"/>
            <p:cNvSpPr/>
            <p:nvPr/>
          </p:nvSpPr>
          <p:spPr>
            <a:xfrm rot="260686">
              <a:off x="4435674" y="3598109"/>
              <a:ext cx="131875" cy="293730"/>
            </a:xfrm>
            <a:custGeom>
              <a:avLst/>
              <a:gdLst/>
              <a:ahLst/>
              <a:cxnLst/>
              <a:rect l="l" t="t" r="r" b="b"/>
              <a:pathLst>
                <a:path w="6167" h="13736" extrusionOk="0">
                  <a:moveTo>
                    <a:pt x="1830" y="13735"/>
                  </a:moveTo>
                  <a:lnTo>
                    <a:pt x="1830" y="13735"/>
                  </a:lnTo>
                  <a:cubicBezTo>
                    <a:pt x="1956" y="13610"/>
                    <a:pt x="2081" y="13460"/>
                    <a:pt x="2231" y="13334"/>
                  </a:cubicBezTo>
                  <a:cubicBezTo>
                    <a:pt x="2081" y="13460"/>
                    <a:pt x="1956" y="13610"/>
                    <a:pt x="1830" y="13735"/>
                  </a:cubicBezTo>
                  <a:close/>
                  <a:moveTo>
                    <a:pt x="2607" y="12933"/>
                  </a:moveTo>
                  <a:cubicBezTo>
                    <a:pt x="1730" y="12106"/>
                    <a:pt x="878" y="11304"/>
                    <a:pt x="1" y="10477"/>
                  </a:cubicBezTo>
                  <a:cubicBezTo>
                    <a:pt x="878" y="11304"/>
                    <a:pt x="1730" y="12106"/>
                    <a:pt x="2607" y="12933"/>
                  </a:cubicBezTo>
                  <a:lnTo>
                    <a:pt x="2607" y="12933"/>
                  </a:lnTo>
                  <a:close/>
                  <a:moveTo>
                    <a:pt x="6166" y="76"/>
                  </a:moveTo>
                  <a:lnTo>
                    <a:pt x="6141" y="51"/>
                  </a:lnTo>
                  <a:lnTo>
                    <a:pt x="6166" y="76"/>
                  </a:lnTo>
                  <a:close/>
                  <a:moveTo>
                    <a:pt x="6141" y="51"/>
                  </a:moveTo>
                  <a:cubicBezTo>
                    <a:pt x="6141" y="51"/>
                    <a:pt x="6141" y="51"/>
                    <a:pt x="6141" y="26"/>
                  </a:cubicBezTo>
                  <a:cubicBezTo>
                    <a:pt x="6141" y="51"/>
                    <a:pt x="6141" y="51"/>
                    <a:pt x="6141" y="51"/>
                  </a:cubicBezTo>
                  <a:close/>
                  <a:moveTo>
                    <a:pt x="6141" y="26"/>
                  </a:moveTo>
                  <a:cubicBezTo>
                    <a:pt x="6141" y="26"/>
                    <a:pt x="6116" y="26"/>
                    <a:pt x="6116" y="26"/>
                  </a:cubicBezTo>
                  <a:cubicBezTo>
                    <a:pt x="6116" y="26"/>
                    <a:pt x="6141" y="26"/>
                    <a:pt x="6141" y="26"/>
                  </a:cubicBezTo>
                  <a:close/>
                  <a:moveTo>
                    <a:pt x="6116" y="26"/>
                  </a:moveTo>
                  <a:cubicBezTo>
                    <a:pt x="6116" y="1"/>
                    <a:pt x="6116" y="1"/>
                    <a:pt x="6116" y="1"/>
                  </a:cubicBezTo>
                  <a:cubicBezTo>
                    <a:pt x="6116" y="1"/>
                    <a:pt x="6116" y="1"/>
                    <a:pt x="6116" y="26"/>
                  </a:cubicBezTo>
                  <a:close/>
                  <a:moveTo>
                    <a:pt x="6116" y="1"/>
                  </a:moveTo>
                  <a:cubicBezTo>
                    <a:pt x="6116" y="1"/>
                    <a:pt x="6116" y="1"/>
                    <a:pt x="6116" y="1"/>
                  </a:cubicBezTo>
                  <a:cubicBezTo>
                    <a:pt x="6116" y="1"/>
                    <a:pt x="6116" y="1"/>
                    <a:pt x="6116" y="1"/>
                  </a:cubicBez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1"/>
            <p:cNvSpPr/>
            <p:nvPr/>
          </p:nvSpPr>
          <p:spPr>
            <a:xfrm rot="260686">
              <a:off x="2915508" y="4295498"/>
              <a:ext cx="92186" cy="6971"/>
            </a:xfrm>
            <a:custGeom>
              <a:avLst/>
              <a:gdLst/>
              <a:ahLst/>
              <a:cxnLst/>
              <a:rect l="l" t="t" r="r" b="b"/>
              <a:pathLst>
                <a:path w="4311" h="326" extrusionOk="0">
                  <a:moveTo>
                    <a:pt x="0" y="0"/>
                  </a:moveTo>
                  <a:lnTo>
                    <a:pt x="0" y="0"/>
                  </a:lnTo>
                  <a:cubicBezTo>
                    <a:pt x="542" y="67"/>
                    <a:pt x="1087" y="122"/>
                    <a:pt x="1634" y="169"/>
                  </a:cubicBezTo>
                  <a:lnTo>
                    <a:pt x="1634" y="169"/>
                  </a:lnTo>
                  <a:cubicBezTo>
                    <a:pt x="1084" y="120"/>
                    <a:pt x="537" y="60"/>
                    <a:pt x="0" y="0"/>
                  </a:cubicBezTo>
                  <a:close/>
                  <a:moveTo>
                    <a:pt x="1634" y="169"/>
                  </a:moveTo>
                  <a:cubicBezTo>
                    <a:pt x="2000" y="201"/>
                    <a:pt x="2368" y="229"/>
                    <a:pt x="2736" y="250"/>
                  </a:cubicBezTo>
                  <a:lnTo>
                    <a:pt x="2736" y="250"/>
                  </a:lnTo>
                  <a:cubicBezTo>
                    <a:pt x="2368" y="227"/>
                    <a:pt x="2001" y="200"/>
                    <a:pt x="1634" y="169"/>
                  </a:cubicBezTo>
                  <a:close/>
                  <a:moveTo>
                    <a:pt x="2736" y="250"/>
                  </a:moveTo>
                  <a:lnTo>
                    <a:pt x="2736" y="250"/>
                  </a:lnTo>
                  <a:cubicBezTo>
                    <a:pt x="2949" y="263"/>
                    <a:pt x="3163" y="275"/>
                    <a:pt x="3377" y="286"/>
                  </a:cubicBezTo>
                  <a:lnTo>
                    <a:pt x="3377" y="286"/>
                  </a:lnTo>
                  <a:cubicBezTo>
                    <a:pt x="3328" y="283"/>
                    <a:pt x="3280" y="279"/>
                    <a:pt x="3233" y="276"/>
                  </a:cubicBezTo>
                  <a:cubicBezTo>
                    <a:pt x="3083" y="276"/>
                    <a:pt x="2907" y="251"/>
                    <a:pt x="2757" y="251"/>
                  </a:cubicBezTo>
                  <a:cubicBezTo>
                    <a:pt x="2750" y="250"/>
                    <a:pt x="2743" y="250"/>
                    <a:pt x="2736" y="250"/>
                  </a:cubicBezTo>
                  <a:close/>
                  <a:moveTo>
                    <a:pt x="3377" y="286"/>
                  </a:moveTo>
                  <a:cubicBezTo>
                    <a:pt x="3685" y="307"/>
                    <a:pt x="4007" y="326"/>
                    <a:pt x="4311" y="326"/>
                  </a:cubicBezTo>
                  <a:cubicBezTo>
                    <a:pt x="4000" y="315"/>
                    <a:pt x="3689" y="302"/>
                    <a:pt x="3377" y="286"/>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1"/>
            <p:cNvSpPr/>
            <p:nvPr/>
          </p:nvSpPr>
          <p:spPr>
            <a:xfrm rot="260686">
              <a:off x="2894610" y="4287959"/>
              <a:ext cx="20914" cy="3250"/>
            </a:xfrm>
            <a:custGeom>
              <a:avLst/>
              <a:gdLst/>
              <a:ahLst/>
              <a:cxnLst/>
              <a:rect l="l" t="t" r="r" b="b"/>
              <a:pathLst>
                <a:path w="978" h="152" extrusionOk="0">
                  <a:moveTo>
                    <a:pt x="978" y="151"/>
                  </a:moveTo>
                  <a:cubicBezTo>
                    <a:pt x="978" y="151"/>
                    <a:pt x="978" y="151"/>
                    <a:pt x="978" y="151"/>
                  </a:cubicBezTo>
                  <a:cubicBezTo>
                    <a:pt x="978" y="151"/>
                    <a:pt x="978" y="151"/>
                    <a:pt x="978" y="151"/>
                  </a:cubicBezTo>
                  <a:close/>
                  <a:moveTo>
                    <a:pt x="978" y="151"/>
                  </a:moveTo>
                  <a:cubicBezTo>
                    <a:pt x="978" y="151"/>
                    <a:pt x="978" y="151"/>
                    <a:pt x="953" y="151"/>
                  </a:cubicBezTo>
                  <a:cubicBezTo>
                    <a:pt x="978" y="151"/>
                    <a:pt x="978" y="151"/>
                    <a:pt x="978" y="151"/>
                  </a:cubicBezTo>
                  <a:close/>
                  <a:moveTo>
                    <a:pt x="953" y="151"/>
                  </a:moveTo>
                  <a:cubicBezTo>
                    <a:pt x="652" y="101"/>
                    <a:pt x="326" y="51"/>
                    <a:pt x="26" y="1"/>
                  </a:cubicBezTo>
                  <a:cubicBezTo>
                    <a:pt x="326" y="51"/>
                    <a:pt x="652" y="101"/>
                    <a:pt x="953" y="151"/>
                  </a:cubicBezTo>
                  <a:close/>
                  <a:moveTo>
                    <a:pt x="1" y="1"/>
                  </a:moveTo>
                  <a:cubicBezTo>
                    <a:pt x="1" y="1"/>
                    <a:pt x="1" y="1"/>
                    <a:pt x="1" y="1"/>
                  </a:cubicBezTo>
                  <a:cubicBezTo>
                    <a:pt x="1" y="1"/>
                    <a:pt x="1" y="1"/>
                    <a:pt x="1" y="1"/>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1"/>
            <p:cNvSpPr/>
            <p:nvPr/>
          </p:nvSpPr>
          <p:spPr>
            <a:xfrm rot="260686">
              <a:off x="4386945" y="3598881"/>
              <a:ext cx="207446" cy="276024"/>
            </a:xfrm>
            <a:custGeom>
              <a:avLst/>
              <a:gdLst/>
              <a:ahLst/>
              <a:cxnLst/>
              <a:rect l="l" t="t" r="r" b="b"/>
              <a:pathLst>
                <a:path w="9701" h="12908" extrusionOk="0">
                  <a:moveTo>
                    <a:pt x="2582" y="12907"/>
                  </a:moveTo>
                  <a:cubicBezTo>
                    <a:pt x="1705" y="12456"/>
                    <a:pt x="853" y="11955"/>
                    <a:pt x="1" y="11429"/>
                  </a:cubicBezTo>
                  <a:lnTo>
                    <a:pt x="1" y="11429"/>
                  </a:lnTo>
                  <a:cubicBezTo>
                    <a:pt x="853" y="11955"/>
                    <a:pt x="1705" y="12456"/>
                    <a:pt x="2582" y="12907"/>
                  </a:cubicBezTo>
                  <a:close/>
                  <a:moveTo>
                    <a:pt x="8873" y="6892"/>
                  </a:moveTo>
                  <a:lnTo>
                    <a:pt x="8873" y="6892"/>
                  </a:lnTo>
                  <a:cubicBezTo>
                    <a:pt x="9675" y="4662"/>
                    <a:pt x="9700" y="2030"/>
                    <a:pt x="8472" y="0"/>
                  </a:cubicBezTo>
                  <a:cubicBezTo>
                    <a:pt x="9700" y="2030"/>
                    <a:pt x="9675" y="4662"/>
                    <a:pt x="8873" y="6892"/>
                  </a:cubicBezTo>
                  <a:lnTo>
                    <a:pt x="8873" y="6892"/>
                  </a:ln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1"/>
            <p:cNvSpPr/>
            <p:nvPr/>
          </p:nvSpPr>
          <p:spPr>
            <a:xfrm rot="260686">
              <a:off x="2293647" y="4210224"/>
              <a:ext cx="132388" cy="165105"/>
            </a:xfrm>
            <a:custGeom>
              <a:avLst/>
              <a:gdLst/>
              <a:ahLst/>
              <a:cxnLst/>
              <a:rect l="l" t="t" r="r" b="b"/>
              <a:pathLst>
                <a:path w="6191" h="7721" extrusionOk="0">
                  <a:moveTo>
                    <a:pt x="3033" y="0"/>
                  </a:moveTo>
                  <a:lnTo>
                    <a:pt x="2983" y="26"/>
                  </a:lnTo>
                  <a:cubicBezTo>
                    <a:pt x="953" y="903"/>
                    <a:pt x="0" y="3259"/>
                    <a:pt x="877" y="5289"/>
                  </a:cubicBezTo>
                  <a:cubicBezTo>
                    <a:pt x="1533" y="6805"/>
                    <a:pt x="3014" y="7721"/>
                    <a:pt x="4567" y="7721"/>
                  </a:cubicBezTo>
                  <a:cubicBezTo>
                    <a:pt x="5093" y="7721"/>
                    <a:pt x="5627" y="7616"/>
                    <a:pt x="6141" y="7394"/>
                  </a:cubicBezTo>
                  <a:lnTo>
                    <a:pt x="6191" y="7394"/>
                  </a:lnTo>
                  <a:lnTo>
                    <a:pt x="3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1"/>
            <p:cNvSpPr/>
            <p:nvPr/>
          </p:nvSpPr>
          <p:spPr>
            <a:xfrm rot="260686">
              <a:off x="2406371" y="3509355"/>
              <a:ext cx="2114295" cy="896116"/>
            </a:xfrm>
            <a:custGeom>
              <a:avLst/>
              <a:gdLst/>
              <a:ahLst/>
              <a:cxnLst/>
              <a:rect l="l" t="t" r="r" b="b"/>
              <a:pathLst>
                <a:path w="98873" h="41906" extrusionOk="0">
                  <a:moveTo>
                    <a:pt x="98873" y="1"/>
                  </a:moveTo>
                  <a:cubicBezTo>
                    <a:pt x="82432" y="6367"/>
                    <a:pt x="65840" y="12256"/>
                    <a:pt x="49299" y="18296"/>
                  </a:cubicBezTo>
                  <a:cubicBezTo>
                    <a:pt x="41003" y="21329"/>
                    <a:pt x="32732" y="24387"/>
                    <a:pt x="24512" y="27595"/>
                  </a:cubicBezTo>
                  <a:cubicBezTo>
                    <a:pt x="16291" y="30803"/>
                    <a:pt x="8095" y="34136"/>
                    <a:pt x="0" y="37770"/>
                  </a:cubicBezTo>
                  <a:lnTo>
                    <a:pt x="1980" y="41906"/>
                  </a:lnTo>
                  <a:cubicBezTo>
                    <a:pt x="9800" y="37971"/>
                    <a:pt x="17795" y="34312"/>
                    <a:pt x="25840" y="30778"/>
                  </a:cubicBezTo>
                  <a:cubicBezTo>
                    <a:pt x="33885" y="27219"/>
                    <a:pt x="41980" y="23810"/>
                    <a:pt x="50126" y="20427"/>
                  </a:cubicBezTo>
                  <a:cubicBezTo>
                    <a:pt x="66391" y="13685"/>
                    <a:pt x="82732" y="7068"/>
                    <a:pt x="98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1"/>
            <p:cNvSpPr/>
            <p:nvPr/>
          </p:nvSpPr>
          <p:spPr>
            <a:xfrm rot="260686">
              <a:off x="2331588" y="4136826"/>
              <a:ext cx="213861" cy="278162"/>
            </a:xfrm>
            <a:custGeom>
              <a:avLst/>
              <a:gdLst/>
              <a:ahLst/>
              <a:cxnLst/>
              <a:rect l="l" t="t" r="r" b="b"/>
              <a:pathLst>
                <a:path w="10001" h="13008" extrusionOk="0">
                  <a:moveTo>
                    <a:pt x="5414" y="0"/>
                  </a:moveTo>
                  <a:lnTo>
                    <a:pt x="1" y="2331"/>
                  </a:lnTo>
                  <a:lnTo>
                    <a:pt x="4587" y="13008"/>
                  </a:lnTo>
                  <a:lnTo>
                    <a:pt x="10001" y="10702"/>
                  </a:lnTo>
                  <a:lnTo>
                    <a:pt x="54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1"/>
            <p:cNvSpPr/>
            <p:nvPr/>
          </p:nvSpPr>
          <p:spPr>
            <a:xfrm rot="260686">
              <a:off x="2068847" y="4231342"/>
              <a:ext cx="294778" cy="203404"/>
            </a:xfrm>
            <a:custGeom>
              <a:avLst/>
              <a:gdLst/>
              <a:ahLst/>
              <a:cxnLst/>
              <a:rect l="l" t="t" r="r" b="b"/>
              <a:pathLst>
                <a:path w="13785" h="9512" extrusionOk="0">
                  <a:moveTo>
                    <a:pt x="9113" y="0"/>
                  </a:moveTo>
                  <a:cubicBezTo>
                    <a:pt x="8009" y="0"/>
                    <a:pt x="6909" y="430"/>
                    <a:pt x="6141" y="1216"/>
                  </a:cubicBezTo>
                  <a:cubicBezTo>
                    <a:pt x="5364" y="1968"/>
                    <a:pt x="4938" y="2996"/>
                    <a:pt x="4386" y="3923"/>
                  </a:cubicBezTo>
                  <a:cubicBezTo>
                    <a:pt x="3384" y="5577"/>
                    <a:pt x="1680" y="6730"/>
                    <a:pt x="0" y="7682"/>
                  </a:cubicBezTo>
                  <a:lnTo>
                    <a:pt x="727" y="9512"/>
                  </a:lnTo>
                  <a:cubicBezTo>
                    <a:pt x="1630" y="9061"/>
                    <a:pt x="2629" y="8910"/>
                    <a:pt x="3633" y="8910"/>
                  </a:cubicBezTo>
                  <a:cubicBezTo>
                    <a:pt x="4078" y="8910"/>
                    <a:pt x="4524" y="8939"/>
                    <a:pt x="4963" y="8986"/>
                  </a:cubicBezTo>
                  <a:cubicBezTo>
                    <a:pt x="6099" y="9085"/>
                    <a:pt x="7250" y="9280"/>
                    <a:pt x="8393" y="9280"/>
                  </a:cubicBezTo>
                  <a:cubicBezTo>
                    <a:pt x="8687" y="9280"/>
                    <a:pt x="8981" y="9267"/>
                    <a:pt x="9274" y="9236"/>
                  </a:cubicBezTo>
                  <a:cubicBezTo>
                    <a:pt x="10702" y="9111"/>
                    <a:pt x="12181" y="8459"/>
                    <a:pt x="12883" y="7181"/>
                  </a:cubicBezTo>
                  <a:cubicBezTo>
                    <a:pt x="13785" y="5577"/>
                    <a:pt x="12933" y="1091"/>
                    <a:pt x="10426" y="214"/>
                  </a:cubicBezTo>
                  <a:cubicBezTo>
                    <a:pt x="10002" y="70"/>
                    <a:pt x="9557" y="0"/>
                    <a:pt x="9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1"/>
            <p:cNvSpPr/>
            <p:nvPr/>
          </p:nvSpPr>
          <p:spPr>
            <a:xfrm rot="260686">
              <a:off x="2070653" y="4341243"/>
              <a:ext cx="154392" cy="71850"/>
            </a:xfrm>
            <a:custGeom>
              <a:avLst/>
              <a:gdLst/>
              <a:ahLst/>
              <a:cxnLst/>
              <a:rect l="l" t="t" r="r" b="b"/>
              <a:pathLst>
                <a:path w="7220" h="3360" extrusionOk="0">
                  <a:moveTo>
                    <a:pt x="7019" y="1"/>
                  </a:moveTo>
                  <a:lnTo>
                    <a:pt x="1" y="2908"/>
                  </a:lnTo>
                  <a:lnTo>
                    <a:pt x="176" y="3359"/>
                  </a:lnTo>
                  <a:lnTo>
                    <a:pt x="7219" y="477"/>
                  </a:lnTo>
                  <a:lnTo>
                    <a:pt x="70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1"/>
            <p:cNvSpPr/>
            <p:nvPr/>
          </p:nvSpPr>
          <p:spPr>
            <a:xfrm rot="260686">
              <a:off x="2177228" y="4312145"/>
              <a:ext cx="92208" cy="81537"/>
            </a:xfrm>
            <a:custGeom>
              <a:avLst/>
              <a:gdLst/>
              <a:ahLst/>
              <a:cxnLst/>
              <a:rect l="l" t="t" r="r" b="b"/>
              <a:pathLst>
                <a:path w="4312" h="3813" extrusionOk="0">
                  <a:moveTo>
                    <a:pt x="2163" y="1"/>
                  </a:moveTo>
                  <a:cubicBezTo>
                    <a:pt x="1919" y="1"/>
                    <a:pt x="1670" y="48"/>
                    <a:pt x="1429" y="147"/>
                  </a:cubicBezTo>
                  <a:cubicBezTo>
                    <a:pt x="451" y="548"/>
                    <a:pt x="0" y="1651"/>
                    <a:pt x="376" y="2628"/>
                  </a:cubicBezTo>
                  <a:cubicBezTo>
                    <a:pt x="682" y="3373"/>
                    <a:pt x="1410" y="3813"/>
                    <a:pt x="2172" y="3813"/>
                  </a:cubicBezTo>
                  <a:cubicBezTo>
                    <a:pt x="2410" y="3813"/>
                    <a:pt x="2650" y="3770"/>
                    <a:pt x="2882" y="3681"/>
                  </a:cubicBezTo>
                  <a:cubicBezTo>
                    <a:pt x="3835" y="3280"/>
                    <a:pt x="4311" y="2152"/>
                    <a:pt x="3910" y="1175"/>
                  </a:cubicBezTo>
                  <a:cubicBezTo>
                    <a:pt x="3608" y="438"/>
                    <a:pt x="2908" y="1"/>
                    <a:pt x="2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1"/>
            <p:cNvSpPr/>
            <p:nvPr/>
          </p:nvSpPr>
          <p:spPr>
            <a:xfrm rot="260686">
              <a:off x="2118441" y="4243175"/>
              <a:ext cx="188136" cy="129052"/>
            </a:xfrm>
            <a:custGeom>
              <a:avLst/>
              <a:gdLst/>
              <a:ahLst/>
              <a:cxnLst/>
              <a:rect l="l" t="t" r="r" b="b"/>
              <a:pathLst>
                <a:path w="8798" h="6035" extrusionOk="0">
                  <a:moveTo>
                    <a:pt x="6663" y="1"/>
                  </a:moveTo>
                  <a:cubicBezTo>
                    <a:pt x="6471" y="1"/>
                    <a:pt x="6279" y="15"/>
                    <a:pt x="6091" y="45"/>
                  </a:cubicBezTo>
                  <a:cubicBezTo>
                    <a:pt x="5565" y="145"/>
                    <a:pt x="5114" y="421"/>
                    <a:pt x="4738" y="721"/>
                  </a:cubicBezTo>
                  <a:cubicBezTo>
                    <a:pt x="4362" y="1047"/>
                    <a:pt x="4011" y="1398"/>
                    <a:pt x="3710" y="1774"/>
                  </a:cubicBezTo>
                  <a:cubicBezTo>
                    <a:pt x="3384" y="2125"/>
                    <a:pt x="3109" y="2526"/>
                    <a:pt x="2833" y="2927"/>
                  </a:cubicBezTo>
                  <a:lnTo>
                    <a:pt x="2031" y="4105"/>
                  </a:lnTo>
                  <a:cubicBezTo>
                    <a:pt x="1755" y="4481"/>
                    <a:pt x="1455" y="4857"/>
                    <a:pt x="1129" y="5183"/>
                  </a:cubicBezTo>
                  <a:cubicBezTo>
                    <a:pt x="803" y="5533"/>
                    <a:pt x="452" y="5834"/>
                    <a:pt x="1" y="6035"/>
                  </a:cubicBezTo>
                  <a:lnTo>
                    <a:pt x="1" y="6035"/>
                  </a:lnTo>
                  <a:cubicBezTo>
                    <a:pt x="953" y="5759"/>
                    <a:pt x="1655" y="5032"/>
                    <a:pt x="2282" y="4305"/>
                  </a:cubicBezTo>
                  <a:cubicBezTo>
                    <a:pt x="2883" y="3528"/>
                    <a:pt x="3384" y="2751"/>
                    <a:pt x="4011" y="2025"/>
                  </a:cubicBezTo>
                  <a:cubicBezTo>
                    <a:pt x="4312" y="1674"/>
                    <a:pt x="4638" y="1323"/>
                    <a:pt x="4988" y="1022"/>
                  </a:cubicBezTo>
                  <a:cubicBezTo>
                    <a:pt x="5339" y="721"/>
                    <a:pt x="5715" y="471"/>
                    <a:pt x="6141" y="371"/>
                  </a:cubicBezTo>
                  <a:cubicBezTo>
                    <a:pt x="6442" y="304"/>
                    <a:pt x="6754" y="270"/>
                    <a:pt x="7062" y="270"/>
                  </a:cubicBezTo>
                  <a:cubicBezTo>
                    <a:pt x="7216" y="270"/>
                    <a:pt x="7369" y="279"/>
                    <a:pt x="7520" y="295"/>
                  </a:cubicBezTo>
                  <a:cubicBezTo>
                    <a:pt x="7971" y="345"/>
                    <a:pt x="8447" y="521"/>
                    <a:pt x="8798" y="847"/>
                  </a:cubicBezTo>
                  <a:cubicBezTo>
                    <a:pt x="8497" y="446"/>
                    <a:pt x="8021" y="220"/>
                    <a:pt x="7545" y="95"/>
                  </a:cubicBezTo>
                  <a:cubicBezTo>
                    <a:pt x="7256" y="34"/>
                    <a:pt x="6959" y="1"/>
                    <a:pt x="6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1"/>
            <p:cNvSpPr/>
            <p:nvPr/>
          </p:nvSpPr>
          <p:spPr>
            <a:xfrm rot="260686">
              <a:off x="2348455" y="4196589"/>
              <a:ext cx="87375" cy="190809"/>
            </a:xfrm>
            <a:custGeom>
              <a:avLst/>
              <a:gdLst/>
              <a:ahLst/>
              <a:cxnLst/>
              <a:rect l="l" t="t" r="r" b="b"/>
              <a:pathLst>
                <a:path w="4086" h="8923" extrusionOk="0">
                  <a:moveTo>
                    <a:pt x="1" y="1"/>
                  </a:moveTo>
                  <a:cubicBezTo>
                    <a:pt x="527" y="1554"/>
                    <a:pt x="1179" y="3058"/>
                    <a:pt x="1855" y="4562"/>
                  </a:cubicBezTo>
                  <a:cubicBezTo>
                    <a:pt x="2532" y="6041"/>
                    <a:pt x="3234" y="7519"/>
                    <a:pt x="4086" y="8923"/>
                  </a:cubicBezTo>
                  <a:cubicBezTo>
                    <a:pt x="3535" y="7369"/>
                    <a:pt x="2908" y="5865"/>
                    <a:pt x="2231" y="4387"/>
                  </a:cubicBezTo>
                  <a:cubicBezTo>
                    <a:pt x="1530" y="2908"/>
                    <a:pt x="828" y="14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71"/>
          <p:cNvSpPr txBox="1">
            <a:spLocks noGrp="1"/>
          </p:cNvSpPr>
          <p:nvPr>
            <p:ph type="title"/>
          </p:nvPr>
        </p:nvSpPr>
        <p:spPr>
          <a:xfrm>
            <a:off x="1719929" y="-19559"/>
            <a:ext cx="6879006" cy="76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latin typeface="Lucida Calligraphy" panose="03010101010101010101" pitchFamily="66" charset="0"/>
              </a:rPr>
              <a:t>Why Denormalization</a:t>
            </a:r>
            <a:endParaRPr lang="en-US" sz="3200" dirty="0">
              <a:latin typeface="Lucida Calligraphy" panose="03010101010101010101" pitchFamily="66" charset="0"/>
              <a:cs typeface="Times New Roman" panose="02020603050405020304" pitchFamily="18" charset="0"/>
            </a:endParaRPr>
          </a:p>
        </p:txBody>
      </p:sp>
      <p:sp>
        <p:nvSpPr>
          <p:cNvPr id="913" name="Google Shape;913;p71"/>
          <p:cNvSpPr txBox="1">
            <a:spLocks noGrp="1"/>
          </p:cNvSpPr>
          <p:nvPr>
            <p:ph type="subTitle" idx="1"/>
          </p:nvPr>
        </p:nvSpPr>
        <p:spPr>
          <a:xfrm>
            <a:off x="2840534" y="658678"/>
            <a:ext cx="6225974" cy="4484821"/>
          </a:xfrm>
          <a:prstGeom prst="rect">
            <a:avLst/>
          </a:prstGeom>
        </p:spPr>
        <p:txBody>
          <a:bodyPr spcFirstLastPara="1" wrap="square" lIns="91425" tIns="91425" rIns="91425" bIns="91425" anchor="ctr" anchorCtr="0">
            <a:noAutofit/>
          </a:bodyPr>
          <a:lstStyle/>
          <a:p>
            <a:pPr marL="0" indent="0" algn="l">
              <a:lnSpc>
                <a:spcPct val="115000"/>
              </a:lnSpc>
              <a:spcAft>
                <a:spcPts val="800"/>
              </a:spcAft>
              <a:buNone/>
            </a:pPr>
            <a:r>
              <a:rPr lang="en-US" sz="1200" b="1" kern="100" dirty="0">
                <a:solidFill>
                  <a:schemeClr val="bg2"/>
                </a:solidFill>
                <a:effectLst/>
                <a:latin typeface="Garamond (Body)"/>
                <a:ea typeface="Aptos" panose="020B0004020202020204" pitchFamily="34" charset="0"/>
                <a:cs typeface="Times New Roman" panose="02020603050405020304" pitchFamily="18" charset="0"/>
              </a:rPr>
              <a:t> </a:t>
            </a:r>
            <a:r>
              <a:rPr lang="en-US" sz="1800" b="1" kern="100" dirty="0">
                <a:solidFill>
                  <a:schemeClr val="bg2"/>
                </a:solidFill>
                <a:effectLst/>
                <a:latin typeface="Garamond (Body)"/>
                <a:ea typeface="Aptos" panose="020B0004020202020204" pitchFamily="34" charset="0"/>
                <a:cs typeface="Times New Roman" panose="02020603050405020304" pitchFamily="18" charset="0"/>
              </a:rPr>
              <a:t>Lookup Performance in MongoDB</a:t>
            </a:r>
            <a:endParaRPr lang="en-IN" sz="1800" kern="100" dirty="0">
              <a:solidFill>
                <a:schemeClr val="bg2"/>
              </a:solidFill>
              <a:effectLst/>
              <a:latin typeface="Garamond (Body)"/>
              <a:ea typeface="Aptos" panose="020B0004020202020204" pitchFamily="34" charset="0"/>
              <a:cs typeface="Times New Roman" panose="02020603050405020304" pitchFamily="18" charset="0"/>
            </a:endParaRPr>
          </a:p>
          <a:p>
            <a:pPr marL="342900" lvl="0" indent="-342900" algn="l">
              <a:lnSpc>
                <a:spcPct val="115000"/>
              </a:lnSpc>
              <a:spcAft>
                <a:spcPts val="800"/>
              </a:spcAft>
              <a:buSzPts val="1000"/>
              <a:buFont typeface="Symbol" panose="05050102010706020507" pitchFamily="18" charset="2"/>
              <a:buChar char=""/>
              <a:tabLst>
                <a:tab pos="457200" algn="l"/>
              </a:tabLst>
            </a:pPr>
            <a:r>
              <a:rPr lang="en-US" b="1" kern="100" dirty="0">
                <a:solidFill>
                  <a:schemeClr val="bg2"/>
                </a:solidFill>
                <a:effectLst/>
                <a:latin typeface="Garamond (Body)"/>
                <a:ea typeface="Aptos" panose="020B0004020202020204" pitchFamily="34" charset="0"/>
                <a:cs typeface="Times New Roman" panose="02020603050405020304" pitchFamily="18" charset="0"/>
              </a:rPr>
              <a:t>No Native JOIN Support</a:t>
            </a:r>
            <a:r>
              <a:rPr lang="en-US" kern="100" dirty="0">
                <a:solidFill>
                  <a:schemeClr val="bg2"/>
                </a:solidFill>
                <a:effectLst/>
                <a:latin typeface="Garamond (Body)"/>
                <a:ea typeface="Aptos" panose="020B0004020202020204" pitchFamily="34" charset="0"/>
                <a:cs typeface="Times New Roman" panose="02020603050405020304" pitchFamily="18" charset="0"/>
              </a:rPr>
              <a:t>:</a:t>
            </a:r>
            <a:br>
              <a:rPr lang="en-US" kern="100" dirty="0">
                <a:solidFill>
                  <a:schemeClr val="bg2"/>
                </a:solidFill>
                <a:effectLst/>
                <a:latin typeface="Garamond (Body)"/>
                <a:ea typeface="Aptos" panose="020B0004020202020204" pitchFamily="34" charset="0"/>
                <a:cs typeface="Times New Roman" panose="02020603050405020304" pitchFamily="18" charset="0"/>
              </a:rPr>
            </a:br>
            <a:r>
              <a:rPr lang="en-US" sz="1200" kern="100" dirty="0">
                <a:solidFill>
                  <a:schemeClr val="bg2"/>
                </a:solidFill>
                <a:effectLst/>
                <a:latin typeface="Garamond (Body)"/>
                <a:ea typeface="Aptos" panose="020B0004020202020204" pitchFamily="34" charset="0"/>
                <a:cs typeface="Times New Roman" panose="02020603050405020304" pitchFamily="18" charset="0"/>
              </a:rPr>
              <a:t>MongoDB doesn't natively support JOINs the way relational databases like PostgreSQL do. The $lookup operator emulates JOINs by matching documents from one collection with another, which can be computationally expensive.</a:t>
            </a:r>
            <a:endParaRPr lang="en-IN" sz="1200" kern="100" dirty="0">
              <a:solidFill>
                <a:schemeClr val="bg2"/>
              </a:solidFill>
              <a:effectLst/>
              <a:latin typeface="Garamond (Body)"/>
              <a:ea typeface="Aptos" panose="020B0004020202020204" pitchFamily="34" charset="0"/>
              <a:cs typeface="Times New Roman" panose="02020603050405020304" pitchFamily="18" charset="0"/>
            </a:endParaRPr>
          </a:p>
          <a:p>
            <a:pPr marL="342900" lvl="0" indent="-342900" algn="l">
              <a:lnSpc>
                <a:spcPct val="115000"/>
              </a:lnSpc>
              <a:spcAft>
                <a:spcPts val="800"/>
              </a:spcAft>
              <a:buSzPts val="1000"/>
              <a:buFont typeface="Symbol" panose="05050102010706020507" pitchFamily="18" charset="2"/>
              <a:buChar char=""/>
              <a:tabLst>
                <a:tab pos="457200" algn="l"/>
              </a:tabLst>
            </a:pPr>
            <a:r>
              <a:rPr lang="en-US" b="1" kern="100" dirty="0">
                <a:solidFill>
                  <a:schemeClr val="bg2"/>
                </a:solidFill>
                <a:effectLst/>
                <a:latin typeface="Garamond (Body)"/>
                <a:ea typeface="Aptos" panose="020B0004020202020204" pitchFamily="34" charset="0"/>
                <a:cs typeface="Times New Roman" panose="02020603050405020304" pitchFamily="18" charset="0"/>
              </a:rPr>
              <a:t>Inefficient for Large Datasets</a:t>
            </a:r>
            <a:r>
              <a:rPr lang="en-US" kern="100" dirty="0">
                <a:solidFill>
                  <a:schemeClr val="bg2"/>
                </a:solidFill>
                <a:effectLst/>
                <a:latin typeface="Garamond (Body)"/>
                <a:ea typeface="Aptos" panose="020B0004020202020204" pitchFamily="34" charset="0"/>
                <a:cs typeface="Times New Roman" panose="02020603050405020304" pitchFamily="18" charset="0"/>
              </a:rPr>
              <a:t>:</a:t>
            </a:r>
            <a:br>
              <a:rPr lang="en-US" kern="100" dirty="0">
                <a:solidFill>
                  <a:schemeClr val="bg2"/>
                </a:solidFill>
                <a:effectLst/>
                <a:latin typeface="Garamond (Body)"/>
                <a:ea typeface="Aptos" panose="020B0004020202020204" pitchFamily="34" charset="0"/>
                <a:cs typeface="Times New Roman" panose="02020603050405020304" pitchFamily="18" charset="0"/>
              </a:rPr>
            </a:br>
            <a:r>
              <a:rPr lang="en-US" sz="1200" kern="100" dirty="0">
                <a:solidFill>
                  <a:schemeClr val="bg2"/>
                </a:solidFill>
                <a:effectLst/>
                <a:latin typeface="Garamond (Body)"/>
                <a:ea typeface="Aptos" panose="020B0004020202020204" pitchFamily="34" charset="0"/>
                <a:cs typeface="Times New Roman" panose="02020603050405020304" pitchFamily="18" charset="0"/>
              </a:rPr>
              <a:t>The $lookup operator requires scanning documents across both collections to find matches. With millions of rows, this becomes time-intensive, especially if indexes are not properly defined.</a:t>
            </a:r>
            <a:endParaRPr lang="en-IN" sz="1200" kern="100" dirty="0">
              <a:solidFill>
                <a:schemeClr val="bg2"/>
              </a:solidFill>
              <a:effectLst/>
              <a:latin typeface="Garamond (Body)"/>
              <a:ea typeface="Aptos" panose="020B0004020202020204" pitchFamily="34" charset="0"/>
              <a:cs typeface="Times New Roman" panose="02020603050405020304" pitchFamily="18" charset="0"/>
            </a:endParaRPr>
          </a:p>
          <a:p>
            <a:pPr marL="342900" lvl="0" indent="-342900" algn="l">
              <a:lnSpc>
                <a:spcPct val="115000"/>
              </a:lnSpc>
              <a:spcAft>
                <a:spcPts val="800"/>
              </a:spcAft>
              <a:buSzPts val="1000"/>
              <a:buFont typeface="Symbol" panose="05050102010706020507" pitchFamily="18" charset="2"/>
              <a:buChar char=""/>
              <a:tabLst>
                <a:tab pos="457200" algn="l"/>
              </a:tabLst>
            </a:pPr>
            <a:r>
              <a:rPr lang="en-US" b="1" kern="100" dirty="0">
                <a:solidFill>
                  <a:schemeClr val="bg2"/>
                </a:solidFill>
                <a:effectLst/>
                <a:latin typeface="Garamond (Body)"/>
                <a:ea typeface="Aptos" panose="020B0004020202020204" pitchFamily="34" charset="0"/>
                <a:cs typeface="Times New Roman" panose="02020603050405020304" pitchFamily="18" charset="0"/>
              </a:rPr>
              <a:t>Data Model Design</a:t>
            </a:r>
            <a:r>
              <a:rPr lang="en-US" kern="100" dirty="0">
                <a:solidFill>
                  <a:schemeClr val="bg2"/>
                </a:solidFill>
                <a:effectLst/>
                <a:latin typeface="Garamond (Body)"/>
                <a:ea typeface="Aptos" panose="020B0004020202020204" pitchFamily="34" charset="0"/>
                <a:cs typeface="Times New Roman" panose="02020603050405020304" pitchFamily="18" charset="0"/>
              </a:rPr>
              <a:t>:</a:t>
            </a:r>
            <a:br>
              <a:rPr lang="en-US" kern="100" dirty="0">
                <a:solidFill>
                  <a:schemeClr val="bg2"/>
                </a:solidFill>
                <a:effectLst/>
                <a:latin typeface="Garamond (Body)"/>
                <a:ea typeface="Aptos" panose="020B0004020202020204" pitchFamily="34" charset="0"/>
                <a:cs typeface="Times New Roman" panose="02020603050405020304" pitchFamily="18" charset="0"/>
              </a:rPr>
            </a:br>
            <a:r>
              <a:rPr lang="en-US" sz="1200" kern="100" dirty="0">
                <a:solidFill>
                  <a:schemeClr val="bg2"/>
                </a:solidFill>
                <a:effectLst/>
                <a:latin typeface="Garamond (Body)"/>
                <a:ea typeface="Aptos" panose="020B0004020202020204" pitchFamily="34" charset="0"/>
                <a:cs typeface="Times New Roman" panose="02020603050405020304" pitchFamily="18" charset="0"/>
              </a:rPr>
              <a:t>If your data in MongoDB is spread across multiple collections (normalized), performing lookups becomes slow. MongoDB is optimized for a denormalized (embedded) data model.</a:t>
            </a:r>
            <a:endParaRPr lang="en-IN" sz="1200" kern="100" dirty="0">
              <a:solidFill>
                <a:schemeClr val="bg2"/>
              </a:solidFill>
              <a:effectLst/>
              <a:latin typeface="Garamond (Body)"/>
              <a:ea typeface="Aptos" panose="020B0004020202020204" pitchFamily="34" charset="0"/>
              <a:cs typeface="Times New Roman" panose="02020603050405020304" pitchFamily="18" charset="0"/>
            </a:endParaRPr>
          </a:p>
          <a:p>
            <a:pPr marL="342900" lvl="0" indent="-342900" algn="l">
              <a:lnSpc>
                <a:spcPct val="115000"/>
              </a:lnSpc>
              <a:spcAft>
                <a:spcPts val="800"/>
              </a:spcAft>
              <a:buSzPts val="1000"/>
              <a:buFont typeface="Symbol" panose="05050102010706020507" pitchFamily="18" charset="2"/>
              <a:buChar char=""/>
              <a:tabLst>
                <a:tab pos="457200" algn="l"/>
              </a:tabLst>
            </a:pPr>
            <a:r>
              <a:rPr lang="en-US" b="1" kern="100" dirty="0">
                <a:solidFill>
                  <a:schemeClr val="bg2"/>
                </a:solidFill>
                <a:effectLst/>
                <a:latin typeface="Garamond (Body)"/>
                <a:ea typeface="Aptos" panose="020B0004020202020204" pitchFamily="34" charset="0"/>
                <a:cs typeface="Times New Roman" panose="02020603050405020304" pitchFamily="18" charset="0"/>
              </a:rPr>
              <a:t>No Query Optimizer</a:t>
            </a:r>
            <a:r>
              <a:rPr lang="en-US" kern="100" dirty="0">
                <a:solidFill>
                  <a:schemeClr val="bg2"/>
                </a:solidFill>
                <a:effectLst/>
                <a:latin typeface="Garamond (Body)"/>
                <a:ea typeface="Aptos" panose="020B0004020202020204" pitchFamily="34" charset="0"/>
                <a:cs typeface="Times New Roman" panose="02020603050405020304" pitchFamily="18" charset="0"/>
              </a:rPr>
              <a:t>:</a:t>
            </a:r>
            <a:br>
              <a:rPr lang="en-US" kern="100" dirty="0">
                <a:solidFill>
                  <a:schemeClr val="bg2"/>
                </a:solidFill>
                <a:effectLst/>
                <a:latin typeface="Garamond (Body)"/>
                <a:ea typeface="Aptos" panose="020B0004020202020204" pitchFamily="34" charset="0"/>
                <a:cs typeface="Times New Roman" panose="02020603050405020304" pitchFamily="18" charset="0"/>
              </a:rPr>
            </a:br>
            <a:r>
              <a:rPr lang="en-US" sz="1200" kern="100" dirty="0">
                <a:solidFill>
                  <a:schemeClr val="bg2"/>
                </a:solidFill>
                <a:effectLst/>
                <a:latin typeface="Garamond (Body)"/>
                <a:ea typeface="Aptos" panose="020B0004020202020204" pitchFamily="34" charset="0"/>
                <a:cs typeface="Times New Roman" panose="02020603050405020304" pitchFamily="18" charset="0"/>
              </a:rPr>
              <a:t>MongoDB lacks a robust query planner and optimizer compared to PostgreSQL. This means query execution may not be as efficient for complex lookups.</a:t>
            </a:r>
            <a:endParaRPr lang="en-IN" sz="1200" kern="100" dirty="0">
              <a:solidFill>
                <a:schemeClr val="bg2"/>
              </a:solidFill>
              <a:effectLst/>
              <a:latin typeface="Garamond (Body)"/>
              <a:ea typeface="Aptos" panose="020B0004020202020204" pitchFamily="34" charset="0"/>
              <a:cs typeface="Times New Roman" panose="02020603050405020304" pitchFamily="18" charset="0"/>
            </a:endParaRPr>
          </a:p>
          <a:p>
            <a:pPr algn="l"/>
            <a:endParaRPr lang="en-IN" sz="1400" dirty="0">
              <a:solidFill>
                <a:schemeClr val="bg2"/>
              </a:solidFill>
              <a:latin typeface="Garamond (Body)"/>
            </a:endParaRPr>
          </a:p>
        </p:txBody>
      </p:sp>
      <p:sp>
        <p:nvSpPr>
          <p:cNvPr id="918" name="Google Shape;918;p71"/>
          <p:cNvSpPr txBox="1">
            <a:spLocks noGrp="1"/>
          </p:cNvSpPr>
          <p:nvPr>
            <p:ph type="title" idx="2"/>
          </p:nvPr>
        </p:nvSpPr>
        <p:spPr>
          <a:xfrm rot="20941045">
            <a:off x="811495" y="2851141"/>
            <a:ext cx="1036604" cy="64994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t>DBMS</a:t>
            </a:r>
            <a:endParaRPr sz="1800" dirty="0"/>
          </a:p>
        </p:txBody>
      </p:sp>
      <p:grpSp>
        <p:nvGrpSpPr>
          <p:cNvPr id="914" name="Google Shape;914;p71"/>
          <p:cNvGrpSpPr/>
          <p:nvPr/>
        </p:nvGrpSpPr>
        <p:grpSpPr>
          <a:xfrm>
            <a:off x="757116" y="874946"/>
            <a:ext cx="1796097" cy="1159206"/>
            <a:chOff x="3980482" y="558249"/>
            <a:chExt cx="1796097" cy="1159206"/>
          </a:xfrm>
        </p:grpSpPr>
        <p:sp>
          <p:nvSpPr>
            <p:cNvPr id="915" name="Google Shape;915;p71"/>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1"/>
            <p:cNvSpPr/>
            <p:nvPr/>
          </p:nvSpPr>
          <p:spPr>
            <a:xfrm>
              <a:off x="5423180" y="558249"/>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1"/>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914700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669"/>
        <p:cNvGrpSpPr/>
        <p:nvPr/>
      </p:nvGrpSpPr>
      <p:grpSpPr>
        <a:xfrm>
          <a:off x="0" y="0"/>
          <a:ext cx="0" cy="0"/>
          <a:chOff x="0" y="0"/>
          <a:chExt cx="0" cy="0"/>
        </a:xfrm>
      </p:grpSpPr>
      <p:sp>
        <p:nvSpPr>
          <p:cNvPr id="4" name="Title 3">
            <a:extLst>
              <a:ext uri="{FF2B5EF4-FFF2-40B4-BE49-F238E27FC236}">
                <a16:creationId xmlns:a16="http://schemas.microsoft.com/office/drawing/2014/main" id="{4B8D8AB3-0884-F8B2-36AD-C90E5F540518}"/>
              </a:ext>
            </a:extLst>
          </p:cNvPr>
          <p:cNvSpPr>
            <a:spLocks noGrp="1"/>
          </p:cNvSpPr>
          <p:nvPr>
            <p:ph type="title"/>
          </p:nvPr>
        </p:nvSpPr>
        <p:spPr>
          <a:xfrm>
            <a:off x="714000" y="459400"/>
            <a:ext cx="7716000" cy="645500"/>
          </a:xfrm>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pPr algn="ctr"/>
            <a:r>
              <a:rPr lang="en-US" sz="3200" cap="all" spc="-100" dirty="0">
                <a:solidFill>
                  <a:schemeClr val="bg2"/>
                </a:solidFill>
                <a:latin typeface="Lucida Calligraphy" panose="03010101010101010101" pitchFamily="66" charset="0"/>
              </a:rPr>
              <a:t>MEME OF THE DAY</a:t>
            </a:r>
            <a:endParaRPr lang="en-IN" sz="3200" dirty="0">
              <a:solidFill>
                <a:schemeClr val="bg2"/>
              </a:solidFill>
              <a:latin typeface="Lucida Calligraphy" panose="03010101010101010101" pitchFamily="66" charset="0"/>
            </a:endParaRPr>
          </a:p>
        </p:txBody>
      </p:sp>
      <p:pic>
        <p:nvPicPr>
          <p:cNvPr id="2" name="Picture 1" descr="A group of people standing in a street&#10;&#10;Description automatically generated">
            <a:extLst>
              <a:ext uri="{FF2B5EF4-FFF2-40B4-BE49-F238E27FC236}">
                <a16:creationId xmlns:a16="http://schemas.microsoft.com/office/drawing/2014/main" id="{B46C6654-3EBC-9B71-38C5-D1CA829226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3339" y="1494410"/>
            <a:ext cx="3993402" cy="2612769"/>
          </a:xfrm>
          <a:prstGeom prst="rect">
            <a:avLst/>
          </a:prstGeom>
        </p:spPr>
      </p:pic>
      <p:pic>
        <p:nvPicPr>
          <p:cNvPr id="3" name="Content Placeholder 4" descr="A collage of a person with his mouth open&#10;&#10;Description automatically generated">
            <a:extLst>
              <a:ext uri="{FF2B5EF4-FFF2-40B4-BE49-F238E27FC236}">
                <a16:creationId xmlns:a16="http://schemas.microsoft.com/office/drawing/2014/main" id="{06BA6FCB-91B1-2C6E-7398-ED5C0C944C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25340" y="1494410"/>
            <a:ext cx="4213860" cy="2612769"/>
          </a:xfrm>
          <a:prstGeom prst="rect">
            <a:avLst/>
          </a:prstGeom>
        </p:spPr>
      </p:pic>
      <p:sp>
        <p:nvSpPr>
          <p:cNvPr id="5" name="Google Shape;793;p69">
            <a:extLst>
              <a:ext uri="{FF2B5EF4-FFF2-40B4-BE49-F238E27FC236}">
                <a16:creationId xmlns:a16="http://schemas.microsoft.com/office/drawing/2014/main" id="{106884E0-C131-FBF8-8341-AFC6D9553F1F}"/>
              </a:ext>
            </a:extLst>
          </p:cNvPr>
          <p:cNvSpPr/>
          <p:nvPr/>
        </p:nvSpPr>
        <p:spPr>
          <a:xfrm rot="19814661">
            <a:off x="8498105" y="1155396"/>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3;p69">
            <a:extLst>
              <a:ext uri="{FF2B5EF4-FFF2-40B4-BE49-F238E27FC236}">
                <a16:creationId xmlns:a16="http://schemas.microsoft.com/office/drawing/2014/main" id="{0D405BF4-2651-D440-215B-45467B65D771}"/>
              </a:ext>
            </a:extLst>
          </p:cNvPr>
          <p:cNvSpPr/>
          <p:nvPr/>
        </p:nvSpPr>
        <p:spPr>
          <a:xfrm rot="20126024">
            <a:off x="425481" y="1011135"/>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93;p69">
            <a:extLst>
              <a:ext uri="{FF2B5EF4-FFF2-40B4-BE49-F238E27FC236}">
                <a16:creationId xmlns:a16="http://schemas.microsoft.com/office/drawing/2014/main" id="{31F3D072-14B2-9ECD-7B40-8449FE31F341}"/>
              </a:ext>
            </a:extLst>
          </p:cNvPr>
          <p:cNvSpPr/>
          <p:nvPr/>
        </p:nvSpPr>
        <p:spPr>
          <a:xfrm rot="509166">
            <a:off x="7672135" y="315139"/>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93;p69">
            <a:extLst>
              <a:ext uri="{FF2B5EF4-FFF2-40B4-BE49-F238E27FC236}">
                <a16:creationId xmlns:a16="http://schemas.microsoft.com/office/drawing/2014/main" id="{BE7A74AA-B442-391D-1751-C1824F49D0BF}"/>
              </a:ext>
            </a:extLst>
          </p:cNvPr>
          <p:cNvSpPr/>
          <p:nvPr/>
        </p:nvSpPr>
        <p:spPr>
          <a:xfrm rot="1279980">
            <a:off x="1754837" y="315140"/>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95028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693"/>
        <p:cNvGrpSpPr/>
        <p:nvPr/>
      </p:nvGrpSpPr>
      <p:grpSpPr>
        <a:xfrm>
          <a:off x="0" y="0"/>
          <a:ext cx="0" cy="0"/>
          <a:chOff x="0" y="0"/>
          <a:chExt cx="0" cy="0"/>
        </a:xfrm>
      </p:grpSpPr>
      <p:sp>
        <p:nvSpPr>
          <p:cNvPr id="694" name="Google Shape;694;p69"/>
          <p:cNvSpPr txBox="1">
            <a:spLocks noGrp="1"/>
          </p:cNvSpPr>
          <p:nvPr>
            <p:ph type="title" idx="15"/>
          </p:nvPr>
        </p:nvSpPr>
        <p:spPr>
          <a:xfrm>
            <a:off x="714125" y="546825"/>
            <a:ext cx="771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latin typeface="Lucida Calligraphy" panose="03010101010101010101" pitchFamily="66" charset="0"/>
              </a:rPr>
              <a:t>Evaluation Factors</a:t>
            </a:r>
            <a:endParaRPr sz="4000" dirty="0">
              <a:latin typeface="Lucida Calligraphy" panose="03010101010101010101" pitchFamily="66" charset="0"/>
            </a:endParaRPr>
          </a:p>
        </p:txBody>
      </p:sp>
      <p:sp>
        <p:nvSpPr>
          <p:cNvPr id="696" name="Google Shape;696;p69"/>
          <p:cNvSpPr txBox="1">
            <a:spLocks noGrp="1"/>
          </p:cNvSpPr>
          <p:nvPr>
            <p:ph type="title"/>
          </p:nvPr>
        </p:nvSpPr>
        <p:spPr>
          <a:xfrm>
            <a:off x="837457" y="1657075"/>
            <a:ext cx="2236698" cy="623308"/>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dirty="0">
                <a:latin typeface="Lucida Sans" panose="020B0602030504020204" pitchFamily="34" charset="0"/>
              </a:rPr>
              <a:t>Performance </a:t>
            </a:r>
            <a:endParaRPr dirty="0">
              <a:latin typeface="Lucida Sans" panose="020B0602030504020204" pitchFamily="34" charset="0"/>
            </a:endParaRPr>
          </a:p>
        </p:txBody>
      </p:sp>
      <p:sp>
        <p:nvSpPr>
          <p:cNvPr id="697" name="Google Shape;697;p69">
            <a:hlinkClick r:id="rId3" action="ppaction://hlinksldjump"/>
          </p:cNvPr>
          <p:cNvSpPr txBox="1">
            <a:spLocks noGrp="1"/>
          </p:cNvSpPr>
          <p:nvPr>
            <p:ph type="title" idx="2"/>
          </p:nvPr>
        </p:nvSpPr>
        <p:spPr>
          <a:xfrm>
            <a:off x="1345423" y="1246343"/>
            <a:ext cx="912600" cy="498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solidFill>
                  <a:schemeClr val="hlink"/>
                </a:solidFill>
                <a:uFill>
                  <a:noFill/>
                </a:uFill>
                <a:hlinkClick r:id="rId3" action="ppaction://hlinksldjump"/>
              </a:rPr>
              <a:t>01</a:t>
            </a:r>
            <a:r>
              <a:rPr lang="en" dirty="0"/>
              <a:t>.</a:t>
            </a:r>
            <a:endParaRPr dirty="0"/>
          </a:p>
        </p:txBody>
      </p:sp>
      <p:sp>
        <p:nvSpPr>
          <p:cNvPr id="699" name="Google Shape;699;p69"/>
          <p:cNvSpPr txBox="1">
            <a:spLocks noGrp="1"/>
          </p:cNvSpPr>
          <p:nvPr>
            <p:ph type="title" idx="4"/>
          </p:nvPr>
        </p:nvSpPr>
        <p:spPr>
          <a:xfrm>
            <a:off x="1180052" y="3267394"/>
            <a:ext cx="2340000" cy="645464"/>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dirty="0">
                <a:latin typeface="Lucida Sans" panose="020B0602030504020204" pitchFamily="34" charset="0"/>
              </a:rPr>
              <a:t>Flexibility</a:t>
            </a:r>
            <a:endParaRPr dirty="0">
              <a:latin typeface="Lucida Sans" panose="020B0602030504020204" pitchFamily="34" charset="0"/>
            </a:endParaRPr>
          </a:p>
        </p:txBody>
      </p:sp>
      <p:sp>
        <p:nvSpPr>
          <p:cNvPr id="700" name="Google Shape;700;p69">
            <a:hlinkClick r:id="" action="ppaction://noaction"/>
          </p:cNvPr>
          <p:cNvSpPr txBox="1">
            <a:spLocks noGrp="1"/>
          </p:cNvSpPr>
          <p:nvPr>
            <p:ph type="title" idx="5"/>
          </p:nvPr>
        </p:nvSpPr>
        <p:spPr>
          <a:xfrm>
            <a:off x="1479789" y="2882661"/>
            <a:ext cx="914400" cy="498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03.</a:t>
            </a:r>
            <a:endParaRPr dirty="0"/>
          </a:p>
        </p:txBody>
      </p:sp>
      <p:sp>
        <p:nvSpPr>
          <p:cNvPr id="702" name="Google Shape;702;p69"/>
          <p:cNvSpPr txBox="1">
            <a:spLocks noGrp="1"/>
          </p:cNvSpPr>
          <p:nvPr>
            <p:ph type="title" idx="7"/>
          </p:nvPr>
        </p:nvSpPr>
        <p:spPr>
          <a:xfrm>
            <a:off x="6518927" y="1797102"/>
            <a:ext cx="1727726" cy="489224"/>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US" dirty="0">
                <a:latin typeface="Lucida Sans" panose="020B0602030504020204" pitchFamily="34" charset="0"/>
              </a:rPr>
              <a:t>Scalability </a:t>
            </a:r>
            <a:endParaRPr dirty="0">
              <a:latin typeface="Lucida Sans" panose="020B0602030504020204" pitchFamily="34" charset="0"/>
            </a:endParaRPr>
          </a:p>
        </p:txBody>
      </p:sp>
      <p:sp>
        <p:nvSpPr>
          <p:cNvPr id="703" name="Google Shape;703;p69">
            <a:hlinkClick r:id="rId4" action="ppaction://hlinksldjump"/>
          </p:cNvPr>
          <p:cNvSpPr txBox="1">
            <a:spLocks noGrp="1"/>
          </p:cNvSpPr>
          <p:nvPr>
            <p:ph type="title" idx="8"/>
          </p:nvPr>
        </p:nvSpPr>
        <p:spPr>
          <a:xfrm>
            <a:off x="7017054" y="1292341"/>
            <a:ext cx="914400" cy="4980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dirty="0"/>
              <a:t>02.</a:t>
            </a:r>
            <a:endParaRPr dirty="0"/>
          </a:p>
        </p:txBody>
      </p:sp>
      <p:sp>
        <p:nvSpPr>
          <p:cNvPr id="705" name="Google Shape;705;p69"/>
          <p:cNvSpPr txBox="1">
            <a:spLocks noGrp="1"/>
          </p:cNvSpPr>
          <p:nvPr>
            <p:ph type="title" idx="13"/>
          </p:nvPr>
        </p:nvSpPr>
        <p:spPr>
          <a:xfrm>
            <a:off x="6415954" y="3357333"/>
            <a:ext cx="2142453"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latin typeface="Lucida Sans" panose="020B0602030504020204" pitchFamily="34" charset="0"/>
              </a:rPr>
              <a:t>Complexity</a:t>
            </a:r>
          </a:p>
        </p:txBody>
      </p:sp>
      <p:sp>
        <p:nvSpPr>
          <p:cNvPr id="706" name="Google Shape;706;p69"/>
          <p:cNvSpPr txBox="1">
            <a:spLocks noGrp="1"/>
          </p:cNvSpPr>
          <p:nvPr>
            <p:ph type="title" idx="14"/>
          </p:nvPr>
        </p:nvSpPr>
        <p:spPr>
          <a:xfrm>
            <a:off x="7017054" y="2858871"/>
            <a:ext cx="9144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grpSp>
        <p:nvGrpSpPr>
          <p:cNvPr id="708" name="Google Shape;708;p69"/>
          <p:cNvGrpSpPr/>
          <p:nvPr/>
        </p:nvGrpSpPr>
        <p:grpSpPr>
          <a:xfrm>
            <a:off x="3335217" y="1494763"/>
            <a:ext cx="2471976" cy="1696605"/>
            <a:chOff x="2566874" y="1450963"/>
            <a:chExt cx="4010343" cy="2752442"/>
          </a:xfrm>
        </p:grpSpPr>
        <p:sp>
          <p:nvSpPr>
            <p:cNvPr id="709" name="Google Shape;709;p69"/>
            <p:cNvSpPr/>
            <p:nvPr/>
          </p:nvSpPr>
          <p:spPr>
            <a:xfrm>
              <a:off x="2566874" y="2805134"/>
              <a:ext cx="4010343" cy="1100328"/>
            </a:xfrm>
            <a:custGeom>
              <a:avLst/>
              <a:gdLst/>
              <a:ahLst/>
              <a:cxnLst/>
              <a:rect l="l" t="t" r="r" b="b"/>
              <a:pathLst>
                <a:path w="172007" h="47194" extrusionOk="0">
                  <a:moveTo>
                    <a:pt x="155741" y="1"/>
                  </a:moveTo>
                  <a:lnTo>
                    <a:pt x="143260" y="226"/>
                  </a:lnTo>
                  <a:lnTo>
                    <a:pt x="126468" y="6868"/>
                  </a:lnTo>
                  <a:lnTo>
                    <a:pt x="138849" y="15389"/>
                  </a:lnTo>
                  <a:lnTo>
                    <a:pt x="41906" y="17093"/>
                  </a:lnTo>
                  <a:lnTo>
                    <a:pt x="40527" y="17895"/>
                  </a:lnTo>
                  <a:lnTo>
                    <a:pt x="47244" y="11429"/>
                  </a:lnTo>
                  <a:lnTo>
                    <a:pt x="41580" y="6918"/>
                  </a:lnTo>
                  <a:cubicBezTo>
                    <a:pt x="41580" y="6918"/>
                    <a:pt x="24613" y="12883"/>
                    <a:pt x="12307" y="16442"/>
                  </a:cubicBezTo>
                  <a:cubicBezTo>
                    <a:pt x="1" y="20026"/>
                    <a:pt x="3134" y="26266"/>
                    <a:pt x="12808" y="29349"/>
                  </a:cubicBezTo>
                  <a:cubicBezTo>
                    <a:pt x="15189" y="30101"/>
                    <a:pt x="17169" y="30427"/>
                    <a:pt x="18948" y="30427"/>
                  </a:cubicBezTo>
                  <a:cubicBezTo>
                    <a:pt x="19926" y="30427"/>
                    <a:pt x="20853" y="30327"/>
                    <a:pt x="21705" y="30151"/>
                  </a:cubicBezTo>
                  <a:lnTo>
                    <a:pt x="21705" y="30151"/>
                  </a:lnTo>
                  <a:cubicBezTo>
                    <a:pt x="18121" y="33911"/>
                    <a:pt x="12833" y="39926"/>
                    <a:pt x="12808" y="42958"/>
                  </a:cubicBezTo>
                  <a:cubicBezTo>
                    <a:pt x="12783" y="45565"/>
                    <a:pt x="16643" y="47194"/>
                    <a:pt x="25314" y="47194"/>
                  </a:cubicBezTo>
                  <a:lnTo>
                    <a:pt x="158097" y="47194"/>
                  </a:lnTo>
                  <a:cubicBezTo>
                    <a:pt x="165064" y="47194"/>
                    <a:pt x="164789" y="41630"/>
                    <a:pt x="161831" y="38522"/>
                  </a:cubicBezTo>
                  <a:cubicBezTo>
                    <a:pt x="159325" y="35916"/>
                    <a:pt x="145265" y="21329"/>
                    <a:pt x="140829" y="16743"/>
                  </a:cubicBezTo>
                  <a:lnTo>
                    <a:pt x="140829" y="16743"/>
                  </a:lnTo>
                  <a:lnTo>
                    <a:pt x="142082" y="17595"/>
                  </a:lnTo>
                  <a:cubicBezTo>
                    <a:pt x="151054" y="13484"/>
                    <a:pt x="165666" y="8422"/>
                    <a:pt x="168824" y="5189"/>
                  </a:cubicBezTo>
                  <a:cubicBezTo>
                    <a:pt x="172007" y="1956"/>
                    <a:pt x="155741" y="1"/>
                    <a:pt x="155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9"/>
            <p:cNvSpPr/>
            <p:nvPr/>
          </p:nvSpPr>
          <p:spPr>
            <a:xfrm>
              <a:off x="3643799" y="1777892"/>
              <a:ext cx="95848" cy="102283"/>
            </a:xfrm>
            <a:custGeom>
              <a:avLst/>
              <a:gdLst/>
              <a:ahLst/>
              <a:cxnLst/>
              <a:rect l="l" t="t" r="r" b="b"/>
              <a:pathLst>
                <a:path w="4111" h="4387" extrusionOk="0">
                  <a:moveTo>
                    <a:pt x="2657" y="0"/>
                  </a:moveTo>
                  <a:cubicBezTo>
                    <a:pt x="2532" y="25"/>
                    <a:pt x="2407" y="50"/>
                    <a:pt x="2281" y="50"/>
                  </a:cubicBezTo>
                  <a:cubicBezTo>
                    <a:pt x="2031" y="126"/>
                    <a:pt x="1830" y="251"/>
                    <a:pt x="1655" y="426"/>
                  </a:cubicBezTo>
                  <a:cubicBezTo>
                    <a:pt x="1254" y="928"/>
                    <a:pt x="853" y="1429"/>
                    <a:pt x="427" y="1955"/>
                  </a:cubicBezTo>
                  <a:cubicBezTo>
                    <a:pt x="301" y="2080"/>
                    <a:pt x="201" y="2231"/>
                    <a:pt x="151" y="2406"/>
                  </a:cubicBezTo>
                  <a:cubicBezTo>
                    <a:pt x="51" y="2582"/>
                    <a:pt x="1" y="2757"/>
                    <a:pt x="26" y="2958"/>
                  </a:cubicBezTo>
                  <a:cubicBezTo>
                    <a:pt x="1" y="3158"/>
                    <a:pt x="51" y="3334"/>
                    <a:pt x="151" y="3509"/>
                  </a:cubicBezTo>
                  <a:cubicBezTo>
                    <a:pt x="201" y="3685"/>
                    <a:pt x="301" y="3835"/>
                    <a:pt x="427" y="3985"/>
                  </a:cubicBezTo>
                  <a:cubicBezTo>
                    <a:pt x="702" y="4211"/>
                    <a:pt x="1028" y="4386"/>
                    <a:pt x="1404" y="4386"/>
                  </a:cubicBezTo>
                  <a:lnTo>
                    <a:pt x="1454" y="4386"/>
                  </a:lnTo>
                  <a:cubicBezTo>
                    <a:pt x="1580" y="4386"/>
                    <a:pt x="1705" y="4361"/>
                    <a:pt x="1830" y="4336"/>
                  </a:cubicBezTo>
                  <a:cubicBezTo>
                    <a:pt x="2081" y="4286"/>
                    <a:pt x="2281" y="4161"/>
                    <a:pt x="2457" y="3985"/>
                  </a:cubicBezTo>
                  <a:lnTo>
                    <a:pt x="3685" y="2456"/>
                  </a:lnTo>
                  <a:cubicBezTo>
                    <a:pt x="3810" y="2331"/>
                    <a:pt x="3910" y="2181"/>
                    <a:pt x="3961" y="2005"/>
                  </a:cubicBezTo>
                  <a:cubicBezTo>
                    <a:pt x="4061" y="1830"/>
                    <a:pt x="4111" y="1629"/>
                    <a:pt x="4086" y="1454"/>
                  </a:cubicBezTo>
                  <a:cubicBezTo>
                    <a:pt x="4111" y="1253"/>
                    <a:pt x="4061" y="1053"/>
                    <a:pt x="3961" y="877"/>
                  </a:cubicBezTo>
                  <a:cubicBezTo>
                    <a:pt x="3910" y="702"/>
                    <a:pt x="3810" y="552"/>
                    <a:pt x="3685" y="426"/>
                  </a:cubicBezTo>
                  <a:cubicBezTo>
                    <a:pt x="3409" y="176"/>
                    <a:pt x="3083" y="0"/>
                    <a:pt x="2707" y="0"/>
                  </a:cubicBezTo>
                  <a:close/>
                </a:path>
              </a:pathLst>
            </a:custGeom>
            <a:solidFill>
              <a:srgbClr val="FCD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9"/>
            <p:cNvSpPr/>
            <p:nvPr/>
          </p:nvSpPr>
          <p:spPr>
            <a:xfrm>
              <a:off x="3560822" y="1864366"/>
              <a:ext cx="73652" cy="74818"/>
            </a:xfrm>
            <a:custGeom>
              <a:avLst/>
              <a:gdLst/>
              <a:ahLst/>
              <a:cxnLst/>
              <a:rect l="l" t="t" r="r" b="b"/>
              <a:pathLst>
                <a:path w="3159" h="3209" extrusionOk="0">
                  <a:moveTo>
                    <a:pt x="1705" y="1"/>
                  </a:moveTo>
                  <a:cubicBezTo>
                    <a:pt x="1580" y="1"/>
                    <a:pt x="1454" y="1"/>
                    <a:pt x="1329" y="51"/>
                  </a:cubicBezTo>
                  <a:cubicBezTo>
                    <a:pt x="1204" y="101"/>
                    <a:pt x="1103" y="151"/>
                    <a:pt x="978" y="176"/>
                  </a:cubicBezTo>
                  <a:cubicBezTo>
                    <a:pt x="753" y="326"/>
                    <a:pt x="602" y="477"/>
                    <a:pt x="452" y="702"/>
                  </a:cubicBezTo>
                  <a:cubicBezTo>
                    <a:pt x="377" y="828"/>
                    <a:pt x="301" y="953"/>
                    <a:pt x="201" y="1053"/>
                  </a:cubicBezTo>
                  <a:cubicBezTo>
                    <a:pt x="101" y="1229"/>
                    <a:pt x="51" y="1404"/>
                    <a:pt x="26" y="1605"/>
                  </a:cubicBezTo>
                  <a:cubicBezTo>
                    <a:pt x="1" y="1780"/>
                    <a:pt x="1" y="1981"/>
                    <a:pt x="51" y="2156"/>
                  </a:cubicBezTo>
                  <a:cubicBezTo>
                    <a:pt x="101" y="2356"/>
                    <a:pt x="201" y="2507"/>
                    <a:pt x="327" y="2657"/>
                  </a:cubicBezTo>
                  <a:cubicBezTo>
                    <a:pt x="427" y="2808"/>
                    <a:pt x="552" y="2933"/>
                    <a:pt x="728" y="3033"/>
                  </a:cubicBezTo>
                  <a:cubicBezTo>
                    <a:pt x="828" y="3083"/>
                    <a:pt x="953" y="3108"/>
                    <a:pt x="1053" y="3158"/>
                  </a:cubicBezTo>
                  <a:cubicBezTo>
                    <a:pt x="1179" y="3209"/>
                    <a:pt x="1329" y="3209"/>
                    <a:pt x="1454" y="3209"/>
                  </a:cubicBezTo>
                  <a:cubicBezTo>
                    <a:pt x="1580" y="3209"/>
                    <a:pt x="1705" y="3209"/>
                    <a:pt x="1830" y="3158"/>
                  </a:cubicBezTo>
                  <a:cubicBezTo>
                    <a:pt x="1931" y="3108"/>
                    <a:pt x="2056" y="3083"/>
                    <a:pt x="2181" y="3033"/>
                  </a:cubicBezTo>
                  <a:cubicBezTo>
                    <a:pt x="2382" y="2908"/>
                    <a:pt x="2557" y="2732"/>
                    <a:pt x="2682" y="2507"/>
                  </a:cubicBezTo>
                  <a:cubicBezTo>
                    <a:pt x="2758" y="2382"/>
                    <a:pt x="2858" y="2281"/>
                    <a:pt x="2933" y="2156"/>
                  </a:cubicBezTo>
                  <a:cubicBezTo>
                    <a:pt x="3058" y="1981"/>
                    <a:pt x="3109" y="1805"/>
                    <a:pt x="3109" y="1630"/>
                  </a:cubicBezTo>
                  <a:cubicBezTo>
                    <a:pt x="3159" y="1429"/>
                    <a:pt x="3159" y="1229"/>
                    <a:pt x="3083" y="1053"/>
                  </a:cubicBezTo>
                  <a:cubicBezTo>
                    <a:pt x="3033" y="853"/>
                    <a:pt x="2958" y="702"/>
                    <a:pt x="2833" y="552"/>
                  </a:cubicBezTo>
                  <a:cubicBezTo>
                    <a:pt x="2733" y="402"/>
                    <a:pt x="2582" y="276"/>
                    <a:pt x="2432" y="176"/>
                  </a:cubicBezTo>
                  <a:cubicBezTo>
                    <a:pt x="2306" y="151"/>
                    <a:pt x="2206" y="101"/>
                    <a:pt x="2081" y="51"/>
                  </a:cubicBezTo>
                  <a:cubicBezTo>
                    <a:pt x="1956" y="1"/>
                    <a:pt x="1830" y="1"/>
                    <a:pt x="1705" y="1"/>
                  </a:cubicBezTo>
                  <a:close/>
                </a:path>
              </a:pathLst>
            </a:custGeom>
            <a:solidFill>
              <a:srgbClr val="FCD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9"/>
            <p:cNvSpPr/>
            <p:nvPr/>
          </p:nvSpPr>
          <p:spPr>
            <a:xfrm>
              <a:off x="3479011" y="1985322"/>
              <a:ext cx="97037" cy="95265"/>
            </a:xfrm>
            <a:custGeom>
              <a:avLst/>
              <a:gdLst/>
              <a:ahLst/>
              <a:cxnLst/>
              <a:rect l="l" t="t" r="r" b="b"/>
              <a:pathLst>
                <a:path w="4162" h="4086" extrusionOk="0">
                  <a:moveTo>
                    <a:pt x="2708" y="1"/>
                  </a:moveTo>
                  <a:cubicBezTo>
                    <a:pt x="2582" y="26"/>
                    <a:pt x="2457" y="51"/>
                    <a:pt x="2332" y="51"/>
                  </a:cubicBezTo>
                  <a:cubicBezTo>
                    <a:pt x="2081" y="126"/>
                    <a:pt x="1881" y="251"/>
                    <a:pt x="1705" y="427"/>
                  </a:cubicBezTo>
                  <a:cubicBezTo>
                    <a:pt x="1279" y="828"/>
                    <a:pt x="853" y="1229"/>
                    <a:pt x="427" y="1655"/>
                  </a:cubicBezTo>
                  <a:cubicBezTo>
                    <a:pt x="302" y="1780"/>
                    <a:pt x="201" y="1930"/>
                    <a:pt x="151" y="2106"/>
                  </a:cubicBezTo>
                  <a:cubicBezTo>
                    <a:pt x="51" y="2281"/>
                    <a:pt x="1" y="2457"/>
                    <a:pt x="26" y="2657"/>
                  </a:cubicBezTo>
                  <a:cubicBezTo>
                    <a:pt x="1" y="2858"/>
                    <a:pt x="51" y="3033"/>
                    <a:pt x="151" y="3209"/>
                  </a:cubicBezTo>
                  <a:cubicBezTo>
                    <a:pt x="201" y="3384"/>
                    <a:pt x="302" y="3534"/>
                    <a:pt x="427" y="3660"/>
                  </a:cubicBezTo>
                  <a:cubicBezTo>
                    <a:pt x="527" y="3735"/>
                    <a:pt x="627" y="3810"/>
                    <a:pt x="728" y="3885"/>
                  </a:cubicBezTo>
                  <a:cubicBezTo>
                    <a:pt x="953" y="4036"/>
                    <a:pt x="1204" y="4086"/>
                    <a:pt x="1455" y="4086"/>
                  </a:cubicBezTo>
                  <a:cubicBezTo>
                    <a:pt x="1580" y="4086"/>
                    <a:pt x="1705" y="4061"/>
                    <a:pt x="1831" y="4036"/>
                  </a:cubicBezTo>
                  <a:cubicBezTo>
                    <a:pt x="2081" y="3986"/>
                    <a:pt x="2282" y="3860"/>
                    <a:pt x="2457" y="3660"/>
                  </a:cubicBezTo>
                  <a:cubicBezTo>
                    <a:pt x="2883" y="3259"/>
                    <a:pt x="3309" y="2858"/>
                    <a:pt x="3735" y="2457"/>
                  </a:cubicBezTo>
                  <a:cubicBezTo>
                    <a:pt x="3861" y="2331"/>
                    <a:pt x="3961" y="2181"/>
                    <a:pt x="4011" y="2006"/>
                  </a:cubicBezTo>
                  <a:cubicBezTo>
                    <a:pt x="4111" y="1830"/>
                    <a:pt x="4161" y="1630"/>
                    <a:pt x="4136" y="1454"/>
                  </a:cubicBezTo>
                  <a:cubicBezTo>
                    <a:pt x="4161" y="1254"/>
                    <a:pt x="4111" y="1053"/>
                    <a:pt x="4011" y="903"/>
                  </a:cubicBezTo>
                  <a:cubicBezTo>
                    <a:pt x="3961" y="702"/>
                    <a:pt x="3861" y="552"/>
                    <a:pt x="3735" y="427"/>
                  </a:cubicBezTo>
                  <a:cubicBezTo>
                    <a:pt x="3635" y="351"/>
                    <a:pt x="3535" y="276"/>
                    <a:pt x="3435" y="201"/>
                  </a:cubicBezTo>
                  <a:cubicBezTo>
                    <a:pt x="3209" y="76"/>
                    <a:pt x="2958" y="1"/>
                    <a:pt x="2708" y="1"/>
                  </a:cubicBezTo>
                  <a:close/>
                </a:path>
              </a:pathLst>
            </a:custGeom>
            <a:solidFill>
              <a:srgbClr val="FCD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9"/>
            <p:cNvSpPr/>
            <p:nvPr/>
          </p:nvSpPr>
          <p:spPr>
            <a:xfrm>
              <a:off x="3650234" y="1947343"/>
              <a:ext cx="74818" cy="76566"/>
            </a:xfrm>
            <a:custGeom>
              <a:avLst/>
              <a:gdLst/>
              <a:ahLst/>
              <a:cxnLst/>
              <a:rect l="l" t="t" r="r" b="b"/>
              <a:pathLst>
                <a:path w="3209" h="3284" extrusionOk="0">
                  <a:moveTo>
                    <a:pt x="1755" y="0"/>
                  </a:moveTo>
                  <a:cubicBezTo>
                    <a:pt x="1629" y="26"/>
                    <a:pt x="1504" y="51"/>
                    <a:pt x="1379" y="51"/>
                  </a:cubicBezTo>
                  <a:cubicBezTo>
                    <a:pt x="1153" y="126"/>
                    <a:pt x="928" y="251"/>
                    <a:pt x="752" y="427"/>
                  </a:cubicBezTo>
                  <a:cubicBezTo>
                    <a:pt x="652" y="552"/>
                    <a:pt x="527" y="702"/>
                    <a:pt x="426" y="828"/>
                  </a:cubicBezTo>
                  <a:cubicBezTo>
                    <a:pt x="276" y="953"/>
                    <a:pt x="176" y="1103"/>
                    <a:pt x="126" y="1279"/>
                  </a:cubicBezTo>
                  <a:cubicBezTo>
                    <a:pt x="50" y="1454"/>
                    <a:pt x="0" y="1655"/>
                    <a:pt x="0" y="1855"/>
                  </a:cubicBezTo>
                  <a:cubicBezTo>
                    <a:pt x="0" y="2031"/>
                    <a:pt x="50" y="2231"/>
                    <a:pt x="126" y="2407"/>
                  </a:cubicBezTo>
                  <a:cubicBezTo>
                    <a:pt x="176" y="2582"/>
                    <a:pt x="276" y="2732"/>
                    <a:pt x="426" y="2858"/>
                  </a:cubicBezTo>
                  <a:cubicBezTo>
                    <a:pt x="527" y="2933"/>
                    <a:pt x="627" y="3008"/>
                    <a:pt x="727" y="3083"/>
                  </a:cubicBezTo>
                  <a:cubicBezTo>
                    <a:pt x="953" y="3209"/>
                    <a:pt x="1178" y="3284"/>
                    <a:pt x="1429" y="3284"/>
                  </a:cubicBezTo>
                  <a:cubicBezTo>
                    <a:pt x="1579" y="3259"/>
                    <a:pt x="1705" y="3234"/>
                    <a:pt x="1830" y="3234"/>
                  </a:cubicBezTo>
                  <a:cubicBezTo>
                    <a:pt x="2055" y="3158"/>
                    <a:pt x="2281" y="3033"/>
                    <a:pt x="2456" y="2858"/>
                  </a:cubicBezTo>
                  <a:cubicBezTo>
                    <a:pt x="2557" y="2732"/>
                    <a:pt x="2682" y="2582"/>
                    <a:pt x="2782" y="2457"/>
                  </a:cubicBezTo>
                  <a:cubicBezTo>
                    <a:pt x="2933" y="2331"/>
                    <a:pt x="3033" y="2181"/>
                    <a:pt x="3083" y="2006"/>
                  </a:cubicBezTo>
                  <a:cubicBezTo>
                    <a:pt x="3158" y="1830"/>
                    <a:pt x="3208" y="1630"/>
                    <a:pt x="3208" y="1454"/>
                  </a:cubicBezTo>
                  <a:cubicBezTo>
                    <a:pt x="3208" y="1254"/>
                    <a:pt x="3158" y="1053"/>
                    <a:pt x="3083" y="903"/>
                  </a:cubicBezTo>
                  <a:cubicBezTo>
                    <a:pt x="3033" y="702"/>
                    <a:pt x="2933" y="552"/>
                    <a:pt x="2782" y="427"/>
                  </a:cubicBezTo>
                  <a:cubicBezTo>
                    <a:pt x="2682" y="351"/>
                    <a:pt x="2582" y="276"/>
                    <a:pt x="2482" y="201"/>
                  </a:cubicBezTo>
                  <a:cubicBezTo>
                    <a:pt x="2256" y="76"/>
                    <a:pt x="2030" y="0"/>
                    <a:pt x="1755" y="0"/>
                  </a:cubicBezTo>
                  <a:close/>
                </a:path>
              </a:pathLst>
            </a:custGeom>
            <a:solidFill>
              <a:srgbClr val="FCD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9"/>
            <p:cNvSpPr/>
            <p:nvPr/>
          </p:nvSpPr>
          <p:spPr>
            <a:xfrm>
              <a:off x="5628175" y="2524846"/>
              <a:ext cx="91651" cy="355111"/>
            </a:xfrm>
            <a:custGeom>
              <a:avLst/>
              <a:gdLst/>
              <a:ahLst/>
              <a:cxnLst/>
              <a:rect l="l" t="t" r="r" b="b"/>
              <a:pathLst>
                <a:path w="3931" h="15231" extrusionOk="0">
                  <a:moveTo>
                    <a:pt x="2532" y="1"/>
                  </a:moveTo>
                  <a:cubicBezTo>
                    <a:pt x="2500" y="1"/>
                    <a:pt x="2467" y="6"/>
                    <a:pt x="2432" y="18"/>
                  </a:cubicBezTo>
                  <a:cubicBezTo>
                    <a:pt x="903" y="544"/>
                    <a:pt x="1" y="15231"/>
                    <a:pt x="1" y="15231"/>
                  </a:cubicBezTo>
                  <a:cubicBezTo>
                    <a:pt x="2696" y="10575"/>
                    <a:pt x="3930" y="1"/>
                    <a:pt x="2532" y="1"/>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9"/>
            <p:cNvSpPr/>
            <p:nvPr/>
          </p:nvSpPr>
          <p:spPr>
            <a:xfrm>
              <a:off x="5628175" y="2751557"/>
              <a:ext cx="300810" cy="128792"/>
            </a:xfrm>
            <a:custGeom>
              <a:avLst/>
              <a:gdLst/>
              <a:ahLst/>
              <a:cxnLst/>
              <a:rect l="l" t="t" r="r" b="b"/>
              <a:pathLst>
                <a:path w="12902" h="5524" extrusionOk="0">
                  <a:moveTo>
                    <a:pt x="12534" y="1"/>
                  </a:moveTo>
                  <a:cubicBezTo>
                    <a:pt x="10470" y="1"/>
                    <a:pt x="1" y="5507"/>
                    <a:pt x="1" y="5507"/>
                  </a:cubicBezTo>
                  <a:cubicBezTo>
                    <a:pt x="230" y="5518"/>
                    <a:pt x="459" y="5523"/>
                    <a:pt x="688" y="5523"/>
                  </a:cubicBezTo>
                  <a:cubicBezTo>
                    <a:pt x="6729" y="5523"/>
                    <a:pt x="12714" y="1813"/>
                    <a:pt x="12883" y="244"/>
                  </a:cubicBezTo>
                  <a:cubicBezTo>
                    <a:pt x="12901" y="76"/>
                    <a:pt x="12775" y="1"/>
                    <a:pt x="12534" y="1"/>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9"/>
            <p:cNvSpPr/>
            <p:nvPr/>
          </p:nvSpPr>
          <p:spPr>
            <a:xfrm>
              <a:off x="5513653" y="2661026"/>
              <a:ext cx="113474" cy="336972"/>
            </a:xfrm>
            <a:custGeom>
              <a:avLst/>
              <a:gdLst/>
              <a:ahLst/>
              <a:cxnLst/>
              <a:rect l="l" t="t" r="r" b="b"/>
              <a:pathLst>
                <a:path w="4867" h="14453" extrusionOk="0">
                  <a:moveTo>
                    <a:pt x="3442" y="0"/>
                  </a:moveTo>
                  <a:cubicBezTo>
                    <a:pt x="3358" y="0"/>
                    <a:pt x="3263" y="30"/>
                    <a:pt x="3158" y="91"/>
                  </a:cubicBezTo>
                  <a:cubicBezTo>
                    <a:pt x="1254" y="1194"/>
                    <a:pt x="1" y="14452"/>
                    <a:pt x="1" y="14452"/>
                  </a:cubicBezTo>
                  <a:cubicBezTo>
                    <a:pt x="3361" y="8489"/>
                    <a:pt x="4867" y="0"/>
                    <a:pt x="3442" y="0"/>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9"/>
            <p:cNvSpPr/>
            <p:nvPr/>
          </p:nvSpPr>
          <p:spPr>
            <a:xfrm>
              <a:off x="5370502" y="2315853"/>
              <a:ext cx="153110" cy="405168"/>
            </a:xfrm>
            <a:custGeom>
              <a:avLst/>
              <a:gdLst/>
              <a:ahLst/>
              <a:cxnLst/>
              <a:rect l="l" t="t" r="r" b="b"/>
              <a:pathLst>
                <a:path w="6567" h="17378" extrusionOk="0">
                  <a:moveTo>
                    <a:pt x="2101" y="0"/>
                  </a:moveTo>
                  <a:cubicBezTo>
                    <a:pt x="2052" y="0"/>
                    <a:pt x="2003" y="11"/>
                    <a:pt x="1955" y="34"/>
                  </a:cubicBezTo>
                  <a:cubicBezTo>
                    <a:pt x="0" y="936"/>
                    <a:pt x="2582" y="14119"/>
                    <a:pt x="6567" y="17378"/>
                  </a:cubicBezTo>
                  <a:cubicBezTo>
                    <a:pt x="6567" y="17378"/>
                    <a:pt x="4040" y="0"/>
                    <a:pt x="2101" y="0"/>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9"/>
            <p:cNvSpPr/>
            <p:nvPr/>
          </p:nvSpPr>
          <p:spPr>
            <a:xfrm>
              <a:off x="2843688" y="2305758"/>
              <a:ext cx="120562" cy="442729"/>
            </a:xfrm>
            <a:custGeom>
              <a:avLst/>
              <a:gdLst/>
              <a:ahLst/>
              <a:cxnLst/>
              <a:rect l="l" t="t" r="r" b="b"/>
              <a:pathLst>
                <a:path w="5171" h="18989" extrusionOk="0">
                  <a:moveTo>
                    <a:pt x="1723" y="0"/>
                  </a:moveTo>
                  <a:cubicBezTo>
                    <a:pt x="0" y="0"/>
                    <a:pt x="460" y="11211"/>
                    <a:pt x="5171" y="18989"/>
                  </a:cubicBezTo>
                  <a:cubicBezTo>
                    <a:pt x="5171" y="18989"/>
                    <a:pt x="3692" y="492"/>
                    <a:pt x="1837" y="16"/>
                  </a:cubicBezTo>
                  <a:cubicBezTo>
                    <a:pt x="1798" y="5"/>
                    <a:pt x="1760" y="0"/>
                    <a:pt x="1723" y="0"/>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9"/>
            <p:cNvSpPr/>
            <p:nvPr/>
          </p:nvSpPr>
          <p:spPr>
            <a:xfrm>
              <a:off x="3032047" y="2551564"/>
              <a:ext cx="93470" cy="381573"/>
            </a:xfrm>
            <a:custGeom>
              <a:avLst/>
              <a:gdLst/>
              <a:ahLst/>
              <a:cxnLst/>
              <a:rect l="l" t="t" r="r" b="b"/>
              <a:pathLst>
                <a:path w="4009" h="16366" extrusionOk="0">
                  <a:moveTo>
                    <a:pt x="1152" y="1"/>
                  </a:moveTo>
                  <a:cubicBezTo>
                    <a:pt x="1" y="1"/>
                    <a:pt x="84" y="9784"/>
                    <a:pt x="4009" y="16365"/>
                  </a:cubicBezTo>
                  <a:cubicBezTo>
                    <a:pt x="4009" y="16365"/>
                    <a:pt x="3708" y="12781"/>
                    <a:pt x="3257" y="8120"/>
                  </a:cubicBezTo>
                  <a:cubicBezTo>
                    <a:pt x="2781" y="3433"/>
                    <a:pt x="2505" y="576"/>
                    <a:pt x="1252" y="24"/>
                  </a:cubicBezTo>
                  <a:cubicBezTo>
                    <a:pt x="1218" y="9"/>
                    <a:pt x="1184" y="1"/>
                    <a:pt x="1152" y="1"/>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9"/>
            <p:cNvSpPr/>
            <p:nvPr/>
          </p:nvSpPr>
          <p:spPr>
            <a:xfrm>
              <a:off x="3136007" y="2720199"/>
              <a:ext cx="123919" cy="347906"/>
            </a:xfrm>
            <a:custGeom>
              <a:avLst/>
              <a:gdLst/>
              <a:ahLst/>
              <a:cxnLst/>
              <a:rect l="l" t="t" r="r" b="b"/>
              <a:pathLst>
                <a:path w="5315" h="14922" extrusionOk="0">
                  <a:moveTo>
                    <a:pt x="1428" y="0"/>
                  </a:moveTo>
                  <a:cubicBezTo>
                    <a:pt x="0" y="0"/>
                    <a:pt x="2161" y="10537"/>
                    <a:pt x="5314" y="14922"/>
                  </a:cubicBezTo>
                  <a:cubicBezTo>
                    <a:pt x="5314" y="14922"/>
                    <a:pt x="3084" y="386"/>
                    <a:pt x="1505" y="10"/>
                  </a:cubicBezTo>
                  <a:cubicBezTo>
                    <a:pt x="1478" y="3"/>
                    <a:pt x="1452" y="0"/>
                    <a:pt x="1428" y="0"/>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9"/>
            <p:cNvSpPr/>
            <p:nvPr/>
          </p:nvSpPr>
          <p:spPr>
            <a:xfrm>
              <a:off x="2948674" y="2966751"/>
              <a:ext cx="311255" cy="104731"/>
            </a:xfrm>
            <a:custGeom>
              <a:avLst/>
              <a:gdLst/>
              <a:ahLst/>
              <a:cxnLst/>
              <a:rect l="l" t="t" r="r" b="b"/>
              <a:pathLst>
                <a:path w="13350" h="4492" extrusionOk="0">
                  <a:moveTo>
                    <a:pt x="511" y="1"/>
                  </a:moveTo>
                  <a:cubicBezTo>
                    <a:pt x="175" y="1"/>
                    <a:pt x="1" y="88"/>
                    <a:pt x="41" y="287"/>
                  </a:cubicBezTo>
                  <a:cubicBezTo>
                    <a:pt x="330" y="1709"/>
                    <a:pt x="5665" y="4492"/>
                    <a:pt x="11221" y="4492"/>
                  </a:cubicBezTo>
                  <a:cubicBezTo>
                    <a:pt x="11930" y="4492"/>
                    <a:pt x="12643" y="4446"/>
                    <a:pt x="13349" y="4347"/>
                  </a:cubicBezTo>
                  <a:cubicBezTo>
                    <a:pt x="13349" y="4347"/>
                    <a:pt x="2888" y="1"/>
                    <a:pt x="511" y="1"/>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9"/>
            <p:cNvSpPr/>
            <p:nvPr/>
          </p:nvSpPr>
          <p:spPr>
            <a:xfrm>
              <a:off x="3240200" y="2847333"/>
              <a:ext cx="143597" cy="328299"/>
            </a:xfrm>
            <a:custGeom>
              <a:avLst/>
              <a:gdLst/>
              <a:ahLst/>
              <a:cxnLst/>
              <a:rect l="l" t="t" r="r" b="b"/>
              <a:pathLst>
                <a:path w="6159" h="14081" extrusionOk="0">
                  <a:moveTo>
                    <a:pt x="1485" y="1"/>
                  </a:moveTo>
                  <a:cubicBezTo>
                    <a:pt x="0" y="1"/>
                    <a:pt x="2275" y="8411"/>
                    <a:pt x="6159" y="14080"/>
                  </a:cubicBezTo>
                  <a:cubicBezTo>
                    <a:pt x="6159" y="14080"/>
                    <a:pt x="3728" y="998"/>
                    <a:pt x="1748" y="70"/>
                  </a:cubicBezTo>
                  <a:cubicBezTo>
                    <a:pt x="1650" y="23"/>
                    <a:pt x="1562" y="1"/>
                    <a:pt x="1485" y="1"/>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9"/>
            <p:cNvSpPr/>
            <p:nvPr/>
          </p:nvSpPr>
          <p:spPr>
            <a:xfrm>
              <a:off x="2930932" y="1604385"/>
              <a:ext cx="222635" cy="358771"/>
            </a:xfrm>
            <a:custGeom>
              <a:avLst/>
              <a:gdLst/>
              <a:ahLst/>
              <a:cxnLst/>
              <a:rect l="l" t="t" r="r" b="b"/>
              <a:pathLst>
                <a:path w="9549" h="15388" extrusionOk="0">
                  <a:moveTo>
                    <a:pt x="7295" y="0"/>
                  </a:moveTo>
                  <a:cubicBezTo>
                    <a:pt x="5129" y="0"/>
                    <a:pt x="0" y="15387"/>
                    <a:pt x="0" y="15387"/>
                  </a:cubicBezTo>
                  <a:cubicBezTo>
                    <a:pt x="4135" y="13207"/>
                    <a:pt x="9549" y="1126"/>
                    <a:pt x="7494" y="49"/>
                  </a:cubicBezTo>
                  <a:cubicBezTo>
                    <a:pt x="7431" y="16"/>
                    <a:pt x="7364" y="0"/>
                    <a:pt x="7295" y="0"/>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9"/>
            <p:cNvSpPr/>
            <p:nvPr/>
          </p:nvSpPr>
          <p:spPr>
            <a:xfrm>
              <a:off x="3005725" y="1824801"/>
              <a:ext cx="168894" cy="411230"/>
            </a:xfrm>
            <a:custGeom>
              <a:avLst/>
              <a:gdLst/>
              <a:ahLst/>
              <a:cxnLst/>
              <a:rect l="l" t="t" r="r" b="b"/>
              <a:pathLst>
                <a:path w="7244" h="17638" extrusionOk="0">
                  <a:moveTo>
                    <a:pt x="5176" y="0"/>
                  </a:moveTo>
                  <a:cubicBezTo>
                    <a:pt x="3224" y="0"/>
                    <a:pt x="0" y="17638"/>
                    <a:pt x="0" y="17638"/>
                  </a:cubicBezTo>
                  <a:cubicBezTo>
                    <a:pt x="4236" y="13778"/>
                    <a:pt x="7243" y="1121"/>
                    <a:pt x="5338" y="43"/>
                  </a:cubicBezTo>
                  <a:cubicBezTo>
                    <a:pt x="5285" y="15"/>
                    <a:pt x="5231" y="0"/>
                    <a:pt x="5176" y="0"/>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9"/>
            <p:cNvSpPr/>
            <p:nvPr/>
          </p:nvSpPr>
          <p:spPr>
            <a:xfrm>
              <a:off x="3072335" y="2101569"/>
              <a:ext cx="143177" cy="353595"/>
            </a:xfrm>
            <a:custGeom>
              <a:avLst/>
              <a:gdLst/>
              <a:ahLst/>
              <a:cxnLst/>
              <a:rect l="l" t="t" r="r" b="b"/>
              <a:pathLst>
                <a:path w="6141" h="15166" extrusionOk="0">
                  <a:moveTo>
                    <a:pt x="4901" y="1"/>
                  </a:moveTo>
                  <a:cubicBezTo>
                    <a:pt x="3573" y="1"/>
                    <a:pt x="0" y="15165"/>
                    <a:pt x="0" y="15165"/>
                  </a:cubicBezTo>
                  <a:cubicBezTo>
                    <a:pt x="2983" y="10228"/>
                    <a:pt x="6141" y="3436"/>
                    <a:pt x="5188" y="353"/>
                  </a:cubicBezTo>
                  <a:cubicBezTo>
                    <a:pt x="5111" y="112"/>
                    <a:pt x="5014" y="1"/>
                    <a:pt x="4901" y="1"/>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9"/>
            <p:cNvSpPr/>
            <p:nvPr/>
          </p:nvSpPr>
          <p:spPr>
            <a:xfrm>
              <a:off x="3157060" y="2303030"/>
              <a:ext cx="153692" cy="405145"/>
            </a:xfrm>
            <a:custGeom>
              <a:avLst/>
              <a:gdLst/>
              <a:ahLst/>
              <a:cxnLst/>
              <a:rect l="l" t="t" r="r" b="b"/>
              <a:pathLst>
                <a:path w="6592" h="17377" extrusionOk="0">
                  <a:moveTo>
                    <a:pt x="4494" y="0"/>
                  </a:moveTo>
                  <a:cubicBezTo>
                    <a:pt x="2554" y="0"/>
                    <a:pt x="0" y="17376"/>
                    <a:pt x="0" y="17376"/>
                  </a:cubicBezTo>
                  <a:cubicBezTo>
                    <a:pt x="3985" y="14143"/>
                    <a:pt x="6592" y="960"/>
                    <a:pt x="4637" y="33"/>
                  </a:cubicBezTo>
                  <a:cubicBezTo>
                    <a:pt x="4590" y="11"/>
                    <a:pt x="4542" y="0"/>
                    <a:pt x="4494" y="0"/>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9"/>
            <p:cNvSpPr/>
            <p:nvPr/>
          </p:nvSpPr>
          <p:spPr>
            <a:xfrm>
              <a:off x="2761458" y="2161697"/>
              <a:ext cx="310906" cy="293466"/>
            </a:xfrm>
            <a:custGeom>
              <a:avLst/>
              <a:gdLst/>
              <a:ahLst/>
              <a:cxnLst/>
              <a:rect l="l" t="t" r="r" b="b"/>
              <a:pathLst>
                <a:path w="13335" h="12587" extrusionOk="0">
                  <a:moveTo>
                    <a:pt x="1705" y="1"/>
                  </a:moveTo>
                  <a:cubicBezTo>
                    <a:pt x="1688" y="1"/>
                    <a:pt x="1671" y="2"/>
                    <a:pt x="1655" y="5"/>
                  </a:cubicBezTo>
                  <a:cubicBezTo>
                    <a:pt x="1" y="255"/>
                    <a:pt x="7495" y="10556"/>
                    <a:pt x="13334" y="12586"/>
                  </a:cubicBezTo>
                  <a:cubicBezTo>
                    <a:pt x="13334" y="12586"/>
                    <a:pt x="3502" y="1"/>
                    <a:pt x="1705" y="1"/>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9"/>
            <p:cNvSpPr/>
            <p:nvPr/>
          </p:nvSpPr>
          <p:spPr>
            <a:xfrm>
              <a:off x="2856838" y="2422378"/>
              <a:ext cx="300251" cy="285795"/>
            </a:xfrm>
            <a:custGeom>
              <a:avLst/>
              <a:gdLst/>
              <a:ahLst/>
              <a:cxnLst/>
              <a:rect l="l" t="t" r="r" b="b"/>
              <a:pathLst>
                <a:path w="12878" h="12258" extrusionOk="0">
                  <a:moveTo>
                    <a:pt x="1690" y="0"/>
                  </a:moveTo>
                  <a:cubicBezTo>
                    <a:pt x="0" y="0"/>
                    <a:pt x="6154" y="11386"/>
                    <a:pt x="12877" y="12257"/>
                  </a:cubicBezTo>
                  <a:cubicBezTo>
                    <a:pt x="12877" y="12257"/>
                    <a:pt x="3529" y="177"/>
                    <a:pt x="1724" y="2"/>
                  </a:cubicBezTo>
                  <a:cubicBezTo>
                    <a:pt x="1713" y="1"/>
                    <a:pt x="1701" y="0"/>
                    <a:pt x="1690" y="0"/>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9"/>
            <p:cNvSpPr/>
            <p:nvPr/>
          </p:nvSpPr>
          <p:spPr>
            <a:xfrm>
              <a:off x="3702225" y="2680097"/>
              <a:ext cx="2633056" cy="513070"/>
            </a:xfrm>
            <a:custGeom>
              <a:avLst/>
              <a:gdLst/>
              <a:ahLst/>
              <a:cxnLst/>
              <a:rect l="l" t="t" r="r" b="b"/>
              <a:pathLst>
                <a:path w="112934" h="22006" extrusionOk="0">
                  <a:moveTo>
                    <a:pt x="44337" y="0"/>
                  </a:moveTo>
                  <a:lnTo>
                    <a:pt x="1" y="7669"/>
                  </a:lnTo>
                  <a:lnTo>
                    <a:pt x="81380" y="22005"/>
                  </a:lnTo>
                  <a:lnTo>
                    <a:pt x="112934" y="10827"/>
                  </a:lnTo>
                  <a:lnTo>
                    <a:pt x="44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9"/>
            <p:cNvSpPr/>
            <p:nvPr/>
          </p:nvSpPr>
          <p:spPr>
            <a:xfrm>
              <a:off x="6162849" y="2882865"/>
              <a:ext cx="176495" cy="49684"/>
            </a:xfrm>
            <a:custGeom>
              <a:avLst/>
              <a:gdLst/>
              <a:ahLst/>
              <a:cxnLst/>
              <a:rect l="l" t="t" r="r" b="b"/>
              <a:pathLst>
                <a:path w="7570" h="2131" extrusionOk="0">
                  <a:moveTo>
                    <a:pt x="201" y="0"/>
                  </a:moveTo>
                  <a:lnTo>
                    <a:pt x="0" y="952"/>
                  </a:lnTo>
                  <a:lnTo>
                    <a:pt x="7394" y="2130"/>
                  </a:lnTo>
                  <a:lnTo>
                    <a:pt x="7569" y="1078"/>
                  </a:lnTo>
                  <a:lnTo>
                    <a:pt x="2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9"/>
            <p:cNvSpPr/>
            <p:nvPr/>
          </p:nvSpPr>
          <p:spPr>
            <a:xfrm>
              <a:off x="5517151" y="2540443"/>
              <a:ext cx="769022" cy="611226"/>
            </a:xfrm>
            <a:custGeom>
              <a:avLst/>
              <a:gdLst/>
              <a:ahLst/>
              <a:cxnLst/>
              <a:rect l="l" t="t" r="r" b="b"/>
              <a:pathLst>
                <a:path w="32984" h="26216" extrusionOk="0">
                  <a:moveTo>
                    <a:pt x="32984" y="0"/>
                  </a:moveTo>
                  <a:lnTo>
                    <a:pt x="1580" y="9725"/>
                  </a:lnTo>
                  <a:cubicBezTo>
                    <a:pt x="1" y="14361"/>
                    <a:pt x="2708" y="26216"/>
                    <a:pt x="2708" y="26216"/>
                  </a:cubicBezTo>
                  <a:lnTo>
                    <a:pt x="30277" y="17218"/>
                  </a:lnTo>
                  <a:cubicBezTo>
                    <a:pt x="30277" y="17218"/>
                    <a:pt x="29500" y="6216"/>
                    <a:pt x="329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9"/>
            <p:cNvSpPr/>
            <p:nvPr/>
          </p:nvSpPr>
          <p:spPr>
            <a:xfrm>
              <a:off x="3661914" y="2457466"/>
              <a:ext cx="1976249" cy="735705"/>
            </a:xfrm>
            <a:custGeom>
              <a:avLst/>
              <a:gdLst/>
              <a:ahLst/>
              <a:cxnLst/>
              <a:rect l="l" t="t" r="r" b="b"/>
              <a:pathLst>
                <a:path w="84763" h="31555" extrusionOk="0">
                  <a:moveTo>
                    <a:pt x="3384" y="0"/>
                  </a:moveTo>
                  <a:cubicBezTo>
                    <a:pt x="1" y="8096"/>
                    <a:pt x="1730" y="17218"/>
                    <a:pt x="1730" y="17218"/>
                  </a:cubicBezTo>
                  <a:lnTo>
                    <a:pt x="83109" y="31554"/>
                  </a:lnTo>
                  <a:cubicBezTo>
                    <a:pt x="83109" y="31554"/>
                    <a:pt x="81329" y="23183"/>
                    <a:pt x="84763" y="14336"/>
                  </a:cubicBezTo>
                  <a:lnTo>
                    <a:pt x="33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9"/>
            <p:cNvSpPr/>
            <p:nvPr/>
          </p:nvSpPr>
          <p:spPr>
            <a:xfrm>
              <a:off x="5610059" y="2531094"/>
              <a:ext cx="763753" cy="294515"/>
            </a:xfrm>
            <a:custGeom>
              <a:avLst/>
              <a:gdLst/>
              <a:ahLst/>
              <a:cxnLst/>
              <a:rect l="l" t="t" r="r" b="b"/>
              <a:pathLst>
                <a:path w="32758" h="12632" extrusionOk="0">
                  <a:moveTo>
                    <a:pt x="32758" y="0"/>
                  </a:moveTo>
                  <a:lnTo>
                    <a:pt x="277" y="10426"/>
                  </a:lnTo>
                  <a:lnTo>
                    <a:pt x="1" y="12632"/>
                  </a:lnTo>
                  <a:lnTo>
                    <a:pt x="32482" y="1153"/>
                  </a:lnTo>
                  <a:lnTo>
                    <a:pt x="327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9"/>
            <p:cNvSpPr/>
            <p:nvPr/>
          </p:nvSpPr>
          <p:spPr>
            <a:xfrm>
              <a:off x="3757178" y="2281593"/>
              <a:ext cx="2633033" cy="512487"/>
            </a:xfrm>
            <a:custGeom>
              <a:avLst/>
              <a:gdLst/>
              <a:ahLst/>
              <a:cxnLst/>
              <a:rect l="l" t="t" r="r" b="b"/>
              <a:pathLst>
                <a:path w="112933" h="21981" extrusionOk="0">
                  <a:moveTo>
                    <a:pt x="44336" y="0"/>
                  </a:moveTo>
                  <a:lnTo>
                    <a:pt x="0" y="7644"/>
                  </a:lnTo>
                  <a:lnTo>
                    <a:pt x="81379" y="21980"/>
                  </a:lnTo>
                  <a:lnTo>
                    <a:pt x="112933" y="10802"/>
                  </a:lnTo>
                  <a:lnTo>
                    <a:pt x="443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9"/>
            <p:cNvSpPr/>
            <p:nvPr/>
          </p:nvSpPr>
          <p:spPr>
            <a:xfrm>
              <a:off x="4150425" y="2337676"/>
              <a:ext cx="1885088" cy="342451"/>
            </a:xfrm>
            <a:custGeom>
              <a:avLst/>
              <a:gdLst/>
              <a:ahLst/>
              <a:cxnLst/>
              <a:rect l="l" t="t" r="r" b="b"/>
              <a:pathLst>
                <a:path w="80853" h="14688" extrusionOk="0">
                  <a:moveTo>
                    <a:pt x="27820" y="0"/>
                  </a:moveTo>
                  <a:lnTo>
                    <a:pt x="0" y="4963"/>
                  </a:lnTo>
                  <a:lnTo>
                    <a:pt x="60527" y="14687"/>
                  </a:lnTo>
                  <a:lnTo>
                    <a:pt x="80853" y="8697"/>
                  </a:lnTo>
                  <a:lnTo>
                    <a:pt x="278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9"/>
            <p:cNvSpPr/>
            <p:nvPr/>
          </p:nvSpPr>
          <p:spPr>
            <a:xfrm>
              <a:off x="5791797" y="2089329"/>
              <a:ext cx="152527" cy="274091"/>
            </a:xfrm>
            <a:custGeom>
              <a:avLst/>
              <a:gdLst/>
              <a:ahLst/>
              <a:cxnLst/>
              <a:rect l="l" t="t" r="r" b="b"/>
              <a:pathLst>
                <a:path w="6542" h="11756" extrusionOk="0">
                  <a:moveTo>
                    <a:pt x="602" y="1"/>
                  </a:moveTo>
                  <a:lnTo>
                    <a:pt x="0" y="11154"/>
                  </a:lnTo>
                  <a:lnTo>
                    <a:pt x="4888" y="11755"/>
                  </a:lnTo>
                  <a:cubicBezTo>
                    <a:pt x="4888" y="11755"/>
                    <a:pt x="6542" y="5590"/>
                    <a:pt x="4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9"/>
            <p:cNvSpPr/>
            <p:nvPr/>
          </p:nvSpPr>
          <p:spPr>
            <a:xfrm>
              <a:off x="3648485" y="2329492"/>
              <a:ext cx="122147" cy="57285"/>
            </a:xfrm>
            <a:custGeom>
              <a:avLst/>
              <a:gdLst/>
              <a:ahLst/>
              <a:cxnLst/>
              <a:rect l="l" t="t" r="r" b="b"/>
              <a:pathLst>
                <a:path w="5239" h="2457" extrusionOk="0">
                  <a:moveTo>
                    <a:pt x="5238" y="1"/>
                  </a:moveTo>
                  <a:lnTo>
                    <a:pt x="0" y="1254"/>
                  </a:lnTo>
                  <a:lnTo>
                    <a:pt x="226" y="2457"/>
                  </a:lnTo>
                  <a:lnTo>
                    <a:pt x="5238" y="1855"/>
                  </a:lnTo>
                  <a:lnTo>
                    <a:pt x="5238" y="1"/>
                  </a:lnTo>
                  <a:close/>
                </a:path>
              </a:pathLst>
            </a:custGeom>
            <a:solidFill>
              <a:srgbClr val="F8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9"/>
            <p:cNvSpPr/>
            <p:nvPr/>
          </p:nvSpPr>
          <p:spPr>
            <a:xfrm>
              <a:off x="3653731" y="2176992"/>
              <a:ext cx="2252066" cy="408479"/>
            </a:xfrm>
            <a:custGeom>
              <a:avLst/>
              <a:gdLst/>
              <a:ahLst/>
              <a:cxnLst/>
              <a:rect l="l" t="t" r="r" b="b"/>
              <a:pathLst>
                <a:path w="96593" h="17520" extrusionOk="0">
                  <a:moveTo>
                    <a:pt x="34161" y="0"/>
                  </a:moveTo>
                  <a:lnTo>
                    <a:pt x="1" y="8998"/>
                  </a:lnTo>
                  <a:lnTo>
                    <a:pt x="58547" y="17519"/>
                  </a:lnTo>
                  <a:lnTo>
                    <a:pt x="96593" y="7995"/>
                  </a:lnTo>
                  <a:lnTo>
                    <a:pt x="34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9"/>
            <p:cNvSpPr/>
            <p:nvPr/>
          </p:nvSpPr>
          <p:spPr>
            <a:xfrm>
              <a:off x="3704580" y="2092849"/>
              <a:ext cx="2188369" cy="458723"/>
            </a:xfrm>
            <a:custGeom>
              <a:avLst/>
              <a:gdLst/>
              <a:ahLst/>
              <a:cxnLst/>
              <a:rect l="l" t="t" r="r" b="b"/>
              <a:pathLst>
                <a:path w="93861" h="19675" extrusionOk="0">
                  <a:moveTo>
                    <a:pt x="91605" y="0"/>
                  </a:moveTo>
                  <a:lnTo>
                    <a:pt x="0" y="602"/>
                  </a:lnTo>
                  <a:cubicBezTo>
                    <a:pt x="2431" y="3709"/>
                    <a:pt x="852" y="12356"/>
                    <a:pt x="852" y="12356"/>
                  </a:cubicBezTo>
                  <a:lnTo>
                    <a:pt x="55765" y="19674"/>
                  </a:lnTo>
                  <a:lnTo>
                    <a:pt x="92031" y="11028"/>
                  </a:lnTo>
                  <a:cubicBezTo>
                    <a:pt x="93860" y="7118"/>
                    <a:pt x="91605" y="0"/>
                    <a:pt x="9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9"/>
            <p:cNvSpPr/>
            <p:nvPr/>
          </p:nvSpPr>
          <p:spPr>
            <a:xfrm>
              <a:off x="5004696" y="2106861"/>
              <a:ext cx="878882" cy="444710"/>
            </a:xfrm>
            <a:custGeom>
              <a:avLst/>
              <a:gdLst/>
              <a:ahLst/>
              <a:cxnLst/>
              <a:rect l="l" t="t" r="r" b="b"/>
              <a:pathLst>
                <a:path w="37696" h="19074" extrusionOk="0">
                  <a:moveTo>
                    <a:pt x="36292" y="1"/>
                  </a:moveTo>
                  <a:lnTo>
                    <a:pt x="602" y="8773"/>
                  </a:lnTo>
                  <a:cubicBezTo>
                    <a:pt x="602" y="8773"/>
                    <a:pt x="928" y="14011"/>
                    <a:pt x="1" y="19073"/>
                  </a:cubicBezTo>
                  <a:lnTo>
                    <a:pt x="36267" y="10427"/>
                  </a:lnTo>
                  <a:cubicBezTo>
                    <a:pt x="37695" y="6467"/>
                    <a:pt x="36292" y="1"/>
                    <a:pt x="36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9"/>
            <p:cNvSpPr/>
            <p:nvPr/>
          </p:nvSpPr>
          <p:spPr>
            <a:xfrm>
              <a:off x="3791637" y="2330565"/>
              <a:ext cx="1636177" cy="174839"/>
            </a:xfrm>
            <a:custGeom>
              <a:avLst/>
              <a:gdLst/>
              <a:ahLst/>
              <a:cxnLst/>
              <a:rect l="l" t="t" r="r" b="b"/>
              <a:pathLst>
                <a:path w="70177" h="7499" extrusionOk="0">
                  <a:moveTo>
                    <a:pt x="212" y="1"/>
                  </a:moveTo>
                  <a:cubicBezTo>
                    <a:pt x="106" y="1"/>
                    <a:pt x="23" y="90"/>
                    <a:pt x="1" y="180"/>
                  </a:cubicBezTo>
                  <a:cubicBezTo>
                    <a:pt x="1" y="305"/>
                    <a:pt x="76" y="406"/>
                    <a:pt x="176" y="431"/>
                  </a:cubicBezTo>
                  <a:lnTo>
                    <a:pt x="52332" y="7473"/>
                  </a:lnTo>
                  <a:lnTo>
                    <a:pt x="52357" y="7498"/>
                  </a:lnTo>
                  <a:lnTo>
                    <a:pt x="52407" y="7473"/>
                  </a:lnTo>
                  <a:lnTo>
                    <a:pt x="70001" y="3438"/>
                  </a:lnTo>
                  <a:cubicBezTo>
                    <a:pt x="70126" y="3413"/>
                    <a:pt x="70176" y="3313"/>
                    <a:pt x="70151" y="3188"/>
                  </a:cubicBezTo>
                  <a:cubicBezTo>
                    <a:pt x="70130" y="3101"/>
                    <a:pt x="70051" y="3032"/>
                    <a:pt x="69949" y="3032"/>
                  </a:cubicBezTo>
                  <a:cubicBezTo>
                    <a:pt x="69933" y="3032"/>
                    <a:pt x="69917" y="3034"/>
                    <a:pt x="69901" y="3037"/>
                  </a:cubicBezTo>
                  <a:lnTo>
                    <a:pt x="52357" y="7072"/>
                  </a:lnTo>
                  <a:lnTo>
                    <a:pt x="251" y="5"/>
                  </a:lnTo>
                  <a:cubicBezTo>
                    <a:pt x="238" y="2"/>
                    <a:pt x="225" y="1"/>
                    <a:pt x="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9"/>
            <p:cNvSpPr/>
            <p:nvPr/>
          </p:nvSpPr>
          <p:spPr>
            <a:xfrm>
              <a:off x="3916673" y="2284495"/>
              <a:ext cx="1726756" cy="156047"/>
            </a:xfrm>
            <a:custGeom>
              <a:avLst/>
              <a:gdLst/>
              <a:ahLst/>
              <a:cxnLst/>
              <a:rect l="l" t="t" r="r" b="b"/>
              <a:pathLst>
                <a:path w="74062" h="6693" extrusionOk="0">
                  <a:moveTo>
                    <a:pt x="252" y="1"/>
                  </a:moveTo>
                  <a:cubicBezTo>
                    <a:pt x="126" y="1"/>
                    <a:pt x="26" y="76"/>
                    <a:pt x="26" y="201"/>
                  </a:cubicBezTo>
                  <a:cubicBezTo>
                    <a:pt x="1" y="301"/>
                    <a:pt x="76" y="402"/>
                    <a:pt x="201" y="427"/>
                  </a:cubicBezTo>
                  <a:lnTo>
                    <a:pt x="47219" y="6692"/>
                  </a:lnTo>
                  <a:lnTo>
                    <a:pt x="47269" y="6692"/>
                  </a:lnTo>
                  <a:lnTo>
                    <a:pt x="73886" y="1354"/>
                  </a:lnTo>
                  <a:cubicBezTo>
                    <a:pt x="73986" y="1329"/>
                    <a:pt x="74062" y="1229"/>
                    <a:pt x="74036" y="1103"/>
                  </a:cubicBezTo>
                  <a:cubicBezTo>
                    <a:pt x="74036" y="1016"/>
                    <a:pt x="73942" y="948"/>
                    <a:pt x="73851" y="948"/>
                  </a:cubicBezTo>
                  <a:cubicBezTo>
                    <a:pt x="73838" y="948"/>
                    <a:pt x="73824" y="950"/>
                    <a:pt x="73811" y="953"/>
                  </a:cubicBezTo>
                  <a:lnTo>
                    <a:pt x="47219" y="6291"/>
                  </a:ln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9"/>
            <p:cNvSpPr/>
            <p:nvPr/>
          </p:nvSpPr>
          <p:spPr>
            <a:xfrm>
              <a:off x="3813250" y="2180372"/>
              <a:ext cx="1992034" cy="195893"/>
            </a:xfrm>
            <a:custGeom>
              <a:avLst/>
              <a:gdLst/>
              <a:ahLst/>
              <a:cxnLst/>
              <a:rect l="l" t="t" r="r" b="b"/>
              <a:pathLst>
                <a:path w="85440" h="8402" extrusionOk="0">
                  <a:moveTo>
                    <a:pt x="85212" y="1"/>
                  </a:moveTo>
                  <a:cubicBezTo>
                    <a:pt x="85197" y="1"/>
                    <a:pt x="85181" y="2"/>
                    <a:pt x="85164" y="6"/>
                  </a:cubicBezTo>
                  <a:lnTo>
                    <a:pt x="51756" y="7976"/>
                  </a:lnTo>
                  <a:lnTo>
                    <a:pt x="251" y="1183"/>
                  </a:lnTo>
                  <a:cubicBezTo>
                    <a:pt x="126" y="1183"/>
                    <a:pt x="26" y="1259"/>
                    <a:pt x="26" y="1359"/>
                  </a:cubicBezTo>
                  <a:cubicBezTo>
                    <a:pt x="1" y="1484"/>
                    <a:pt x="76" y="1584"/>
                    <a:pt x="201" y="1610"/>
                  </a:cubicBezTo>
                  <a:lnTo>
                    <a:pt x="51730" y="8402"/>
                  </a:lnTo>
                  <a:lnTo>
                    <a:pt x="51806" y="8402"/>
                  </a:lnTo>
                  <a:lnTo>
                    <a:pt x="85264" y="407"/>
                  </a:lnTo>
                  <a:cubicBezTo>
                    <a:pt x="85365" y="381"/>
                    <a:pt x="85440" y="281"/>
                    <a:pt x="85415" y="156"/>
                  </a:cubicBezTo>
                  <a:cubicBezTo>
                    <a:pt x="85393" y="69"/>
                    <a:pt x="85315" y="1"/>
                    <a:pt x="85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9"/>
            <p:cNvSpPr/>
            <p:nvPr/>
          </p:nvSpPr>
          <p:spPr>
            <a:xfrm>
              <a:off x="3653731" y="2090494"/>
              <a:ext cx="2238053" cy="244877"/>
            </a:xfrm>
            <a:custGeom>
              <a:avLst/>
              <a:gdLst/>
              <a:ahLst/>
              <a:cxnLst/>
              <a:rect l="l" t="t" r="r" b="b"/>
              <a:pathLst>
                <a:path w="95992" h="10503" extrusionOk="0">
                  <a:moveTo>
                    <a:pt x="95365" y="1"/>
                  </a:moveTo>
                  <a:lnTo>
                    <a:pt x="1" y="978"/>
                  </a:lnTo>
                  <a:lnTo>
                    <a:pt x="251" y="2031"/>
                  </a:lnTo>
                  <a:lnTo>
                    <a:pt x="58572" y="10502"/>
                  </a:lnTo>
                  <a:lnTo>
                    <a:pt x="95991" y="1379"/>
                  </a:lnTo>
                  <a:lnTo>
                    <a:pt x="953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9"/>
            <p:cNvSpPr/>
            <p:nvPr/>
          </p:nvSpPr>
          <p:spPr>
            <a:xfrm>
              <a:off x="3653731" y="1902928"/>
              <a:ext cx="2252066" cy="408479"/>
            </a:xfrm>
            <a:custGeom>
              <a:avLst/>
              <a:gdLst/>
              <a:ahLst/>
              <a:cxnLst/>
              <a:rect l="l" t="t" r="r" b="b"/>
              <a:pathLst>
                <a:path w="96593" h="17520" extrusionOk="0">
                  <a:moveTo>
                    <a:pt x="34161" y="1"/>
                  </a:moveTo>
                  <a:lnTo>
                    <a:pt x="1" y="9023"/>
                  </a:lnTo>
                  <a:lnTo>
                    <a:pt x="58547" y="17520"/>
                  </a:lnTo>
                  <a:lnTo>
                    <a:pt x="96593" y="7996"/>
                  </a:lnTo>
                  <a:lnTo>
                    <a:pt x="341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9"/>
            <p:cNvSpPr/>
            <p:nvPr/>
          </p:nvSpPr>
          <p:spPr>
            <a:xfrm>
              <a:off x="4000839" y="1950840"/>
              <a:ext cx="837358" cy="209812"/>
            </a:xfrm>
            <a:custGeom>
              <a:avLst/>
              <a:gdLst/>
              <a:ahLst/>
              <a:cxnLst/>
              <a:rect l="l" t="t" r="r" b="b"/>
              <a:pathLst>
                <a:path w="35915" h="8999" extrusionOk="0">
                  <a:moveTo>
                    <a:pt x="19875" y="1"/>
                  </a:moveTo>
                  <a:lnTo>
                    <a:pt x="0" y="6392"/>
                  </a:lnTo>
                  <a:lnTo>
                    <a:pt x="17694" y="8998"/>
                  </a:lnTo>
                  <a:lnTo>
                    <a:pt x="35915" y="2006"/>
                  </a:lnTo>
                  <a:lnTo>
                    <a:pt x="198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9"/>
            <p:cNvSpPr/>
            <p:nvPr/>
          </p:nvSpPr>
          <p:spPr>
            <a:xfrm>
              <a:off x="3834885" y="1916381"/>
              <a:ext cx="619992" cy="188199"/>
            </a:xfrm>
            <a:custGeom>
              <a:avLst/>
              <a:gdLst/>
              <a:ahLst/>
              <a:cxnLst/>
              <a:rect l="l" t="t" r="r" b="b"/>
              <a:pathLst>
                <a:path w="26592" h="8072" extrusionOk="0">
                  <a:moveTo>
                    <a:pt x="26393" y="0"/>
                  </a:moveTo>
                  <a:cubicBezTo>
                    <a:pt x="26330" y="0"/>
                    <a:pt x="26274" y="34"/>
                    <a:pt x="26241" y="100"/>
                  </a:cubicBezTo>
                  <a:lnTo>
                    <a:pt x="25" y="7795"/>
                  </a:lnTo>
                  <a:cubicBezTo>
                    <a:pt x="0" y="7895"/>
                    <a:pt x="25" y="7995"/>
                    <a:pt x="100" y="8045"/>
                  </a:cubicBezTo>
                  <a:cubicBezTo>
                    <a:pt x="136" y="8063"/>
                    <a:pt x="171" y="8071"/>
                    <a:pt x="205" y="8071"/>
                  </a:cubicBezTo>
                  <a:cubicBezTo>
                    <a:pt x="265" y="8071"/>
                    <a:pt x="319" y="8044"/>
                    <a:pt x="351" y="7995"/>
                  </a:cubicBezTo>
                  <a:lnTo>
                    <a:pt x="26542" y="276"/>
                  </a:lnTo>
                  <a:lnTo>
                    <a:pt x="26567" y="226"/>
                  </a:lnTo>
                  <a:cubicBezTo>
                    <a:pt x="26592" y="151"/>
                    <a:pt x="26542" y="75"/>
                    <a:pt x="26492" y="25"/>
                  </a:cubicBezTo>
                  <a:cubicBezTo>
                    <a:pt x="26458" y="9"/>
                    <a:pt x="26425" y="0"/>
                    <a:pt x="26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9"/>
            <p:cNvSpPr/>
            <p:nvPr/>
          </p:nvSpPr>
          <p:spPr>
            <a:xfrm>
              <a:off x="3834885" y="1916381"/>
              <a:ext cx="1925423" cy="366978"/>
            </a:xfrm>
            <a:custGeom>
              <a:avLst/>
              <a:gdLst/>
              <a:ahLst/>
              <a:cxnLst/>
              <a:rect l="l" t="t" r="r" b="b"/>
              <a:pathLst>
                <a:path w="82583" h="15740" extrusionOk="0">
                  <a:moveTo>
                    <a:pt x="26416" y="0"/>
                  </a:moveTo>
                  <a:cubicBezTo>
                    <a:pt x="26316" y="0"/>
                    <a:pt x="26216" y="50"/>
                    <a:pt x="26216" y="151"/>
                  </a:cubicBezTo>
                  <a:cubicBezTo>
                    <a:pt x="26191" y="251"/>
                    <a:pt x="26266" y="351"/>
                    <a:pt x="26366" y="376"/>
                  </a:cubicBezTo>
                  <a:lnTo>
                    <a:pt x="80903" y="7669"/>
                  </a:lnTo>
                  <a:lnTo>
                    <a:pt x="49349" y="15339"/>
                  </a:lnTo>
                  <a:lnTo>
                    <a:pt x="226" y="7719"/>
                  </a:lnTo>
                  <a:cubicBezTo>
                    <a:pt x="213" y="7716"/>
                    <a:pt x="199" y="7715"/>
                    <a:pt x="186" y="7715"/>
                  </a:cubicBezTo>
                  <a:cubicBezTo>
                    <a:pt x="101" y="7715"/>
                    <a:pt x="25" y="7783"/>
                    <a:pt x="25" y="7870"/>
                  </a:cubicBezTo>
                  <a:cubicBezTo>
                    <a:pt x="0" y="7970"/>
                    <a:pt x="75" y="8070"/>
                    <a:pt x="176" y="8070"/>
                  </a:cubicBezTo>
                  <a:lnTo>
                    <a:pt x="49449" y="15740"/>
                  </a:lnTo>
                  <a:cubicBezTo>
                    <a:pt x="49449" y="15740"/>
                    <a:pt x="49449" y="15740"/>
                    <a:pt x="49450" y="15740"/>
                  </a:cubicBezTo>
                  <a:cubicBezTo>
                    <a:pt x="49628" y="15740"/>
                    <a:pt x="82557" y="7770"/>
                    <a:pt x="82557" y="7770"/>
                  </a:cubicBezTo>
                  <a:lnTo>
                    <a:pt x="82582" y="7719"/>
                  </a:lnTo>
                  <a:lnTo>
                    <a:pt x="82557" y="7594"/>
                  </a:lnTo>
                  <a:cubicBezTo>
                    <a:pt x="82532" y="7544"/>
                    <a:pt x="82482" y="7519"/>
                    <a:pt x="82432" y="7494"/>
                  </a:cubicBezTo>
                  <a:lnTo>
                    <a:pt x="26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9"/>
            <p:cNvSpPr/>
            <p:nvPr/>
          </p:nvSpPr>
          <p:spPr>
            <a:xfrm>
              <a:off x="3016240" y="1753925"/>
              <a:ext cx="885877" cy="428926"/>
            </a:xfrm>
            <a:custGeom>
              <a:avLst/>
              <a:gdLst/>
              <a:ahLst/>
              <a:cxnLst/>
              <a:rect l="l" t="t" r="r" b="b"/>
              <a:pathLst>
                <a:path w="37996" h="18397" extrusionOk="0">
                  <a:moveTo>
                    <a:pt x="29123" y="1"/>
                  </a:moveTo>
                  <a:lnTo>
                    <a:pt x="0" y="18397"/>
                  </a:lnTo>
                  <a:cubicBezTo>
                    <a:pt x="4511" y="18397"/>
                    <a:pt x="8923" y="17169"/>
                    <a:pt x="13158" y="15590"/>
                  </a:cubicBezTo>
                  <a:cubicBezTo>
                    <a:pt x="14862" y="14938"/>
                    <a:pt x="16517" y="14161"/>
                    <a:pt x="18221" y="13484"/>
                  </a:cubicBezTo>
                  <a:cubicBezTo>
                    <a:pt x="20101" y="12733"/>
                    <a:pt x="22005" y="12106"/>
                    <a:pt x="23910" y="11454"/>
                  </a:cubicBezTo>
                  <a:cubicBezTo>
                    <a:pt x="28472" y="9901"/>
                    <a:pt x="33434" y="8196"/>
                    <a:pt x="37995" y="6642"/>
                  </a:cubicBezTo>
                  <a:lnTo>
                    <a:pt x="291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9"/>
            <p:cNvSpPr/>
            <p:nvPr/>
          </p:nvSpPr>
          <p:spPr>
            <a:xfrm>
              <a:off x="2790671" y="1627723"/>
              <a:ext cx="381014" cy="993965"/>
            </a:xfrm>
            <a:custGeom>
              <a:avLst/>
              <a:gdLst/>
              <a:ahLst/>
              <a:cxnLst/>
              <a:rect l="l" t="t" r="r" b="b"/>
              <a:pathLst>
                <a:path w="16342" h="42632" extrusionOk="0">
                  <a:moveTo>
                    <a:pt x="16166" y="0"/>
                  </a:moveTo>
                  <a:cubicBezTo>
                    <a:pt x="7921" y="14486"/>
                    <a:pt x="9775" y="9950"/>
                    <a:pt x="3084" y="25213"/>
                  </a:cubicBezTo>
                  <a:lnTo>
                    <a:pt x="1" y="42632"/>
                  </a:lnTo>
                  <a:cubicBezTo>
                    <a:pt x="5239" y="34963"/>
                    <a:pt x="10678" y="27444"/>
                    <a:pt x="16342" y="20075"/>
                  </a:cubicBezTo>
                  <a:lnTo>
                    <a:pt x="16342" y="176"/>
                  </a:lnTo>
                  <a:lnTo>
                    <a:pt x="161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9"/>
            <p:cNvSpPr/>
            <p:nvPr/>
          </p:nvSpPr>
          <p:spPr>
            <a:xfrm>
              <a:off x="2815804" y="1591492"/>
              <a:ext cx="351217" cy="563897"/>
            </a:xfrm>
            <a:custGeom>
              <a:avLst/>
              <a:gdLst/>
              <a:ahLst/>
              <a:cxnLst/>
              <a:rect l="l" t="t" r="r" b="b"/>
              <a:pathLst>
                <a:path w="15064" h="24186" extrusionOk="0">
                  <a:moveTo>
                    <a:pt x="10402" y="0"/>
                  </a:moveTo>
                  <a:cubicBezTo>
                    <a:pt x="6818" y="7494"/>
                    <a:pt x="3334" y="15263"/>
                    <a:pt x="1" y="22883"/>
                  </a:cubicBezTo>
                  <a:cubicBezTo>
                    <a:pt x="652" y="23108"/>
                    <a:pt x="2908" y="24086"/>
                    <a:pt x="3434" y="24186"/>
                  </a:cubicBezTo>
                  <a:cubicBezTo>
                    <a:pt x="3585" y="23985"/>
                    <a:pt x="11329" y="8923"/>
                    <a:pt x="15063" y="1529"/>
                  </a:cubicBezTo>
                  <a:cubicBezTo>
                    <a:pt x="13710" y="777"/>
                    <a:pt x="10402" y="0"/>
                    <a:pt x="10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9"/>
            <p:cNvSpPr/>
            <p:nvPr/>
          </p:nvSpPr>
          <p:spPr>
            <a:xfrm>
              <a:off x="2953710" y="1614270"/>
              <a:ext cx="437110" cy="561588"/>
            </a:xfrm>
            <a:custGeom>
              <a:avLst/>
              <a:gdLst/>
              <a:ahLst/>
              <a:cxnLst/>
              <a:rect l="l" t="t" r="r" b="b"/>
              <a:pathLst>
                <a:path w="18748" h="24087" extrusionOk="0">
                  <a:moveTo>
                    <a:pt x="18697" y="1"/>
                  </a:moveTo>
                  <a:cubicBezTo>
                    <a:pt x="12582" y="7620"/>
                    <a:pt x="5815" y="15740"/>
                    <a:pt x="0" y="23610"/>
                  </a:cubicBezTo>
                  <a:lnTo>
                    <a:pt x="3334" y="24086"/>
                  </a:lnTo>
                  <a:cubicBezTo>
                    <a:pt x="3334" y="24086"/>
                    <a:pt x="13434" y="17495"/>
                    <a:pt x="18722" y="14261"/>
                  </a:cubicBezTo>
                  <a:cubicBezTo>
                    <a:pt x="18747" y="9976"/>
                    <a:pt x="18697" y="4286"/>
                    <a:pt x="186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9"/>
            <p:cNvSpPr/>
            <p:nvPr/>
          </p:nvSpPr>
          <p:spPr>
            <a:xfrm>
              <a:off x="2921583" y="1608442"/>
              <a:ext cx="468072" cy="564479"/>
            </a:xfrm>
            <a:custGeom>
              <a:avLst/>
              <a:gdLst/>
              <a:ahLst/>
              <a:cxnLst/>
              <a:rect l="l" t="t" r="r" b="b"/>
              <a:pathLst>
                <a:path w="20076" h="24211" extrusionOk="0">
                  <a:moveTo>
                    <a:pt x="18998" y="0"/>
                  </a:moveTo>
                  <a:lnTo>
                    <a:pt x="0" y="23659"/>
                  </a:lnTo>
                  <a:lnTo>
                    <a:pt x="1128" y="24211"/>
                  </a:lnTo>
                  <a:lnTo>
                    <a:pt x="20075" y="251"/>
                  </a:lnTo>
                  <a:lnTo>
                    <a:pt x="189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9"/>
            <p:cNvSpPr/>
            <p:nvPr/>
          </p:nvSpPr>
          <p:spPr>
            <a:xfrm>
              <a:off x="3117332" y="1881922"/>
              <a:ext cx="808727" cy="1511092"/>
            </a:xfrm>
            <a:custGeom>
              <a:avLst/>
              <a:gdLst/>
              <a:ahLst/>
              <a:cxnLst/>
              <a:rect l="l" t="t" r="r" b="b"/>
              <a:pathLst>
                <a:path w="34687" h="64812" extrusionOk="0">
                  <a:moveTo>
                    <a:pt x="34208" y="0"/>
                  </a:moveTo>
                  <a:cubicBezTo>
                    <a:pt x="34159" y="0"/>
                    <a:pt x="34109" y="8"/>
                    <a:pt x="34060" y="25"/>
                  </a:cubicBezTo>
                  <a:lnTo>
                    <a:pt x="1028" y="11804"/>
                  </a:lnTo>
                  <a:lnTo>
                    <a:pt x="0" y="64060"/>
                  </a:lnTo>
                  <a:lnTo>
                    <a:pt x="1178" y="64812"/>
                  </a:lnTo>
                  <a:lnTo>
                    <a:pt x="34060" y="52506"/>
                  </a:lnTo>
                  <a:cubicBezTo>
                    <a:pt x="34436" y="52356"/>
                    <a:pt x="34687" y="52005"/>
                    <a:pt x="34687" y="51604"/>
                  </a:cubicBezTo>
                  <a:lnTo>
                    <a:pt x="34687" y="476"/>
                  </a:lnTo>
                  <a:cubicBezTo>
                    <a:pt x="34687" y="203"/>
                    <a:pt x="34459" y="0"/>
                    <a:pt x="34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9"/>
            <p:cNvSpPr/>
            <p:nvPr/>
          </p:nvSpPr>
          <p:spPr>
            <a:xfrm>
              <a:off x="3244117" y="2073568"/>
              <a:ext cx="596048" cy="388591"/>
            </a:xfrm>
            <a:custGeom>
              <a:avLst/>
              <a:gdLst/>
              <a:ahLst/>
              <a:cxnLst/>
              <a:rect l="l" t="t" r="r" b="b"/>
              <a:pathLst>
                <a:path w="25565" h="16667" extrusionOk="0">
                  <a:moveTo>
                    <a:pt x="25565" y="0"/>
                  </a:moveTo>
                  <a:lnTo>
                    <a:pt x="1" y="8697"/>
                  </a:lnTo>
                  <a:lnTo>
                    <a:pt x="1" y="16667"/>
                  </a:lnTo>
                  <a:lnTo>
                    <a:pt x="25565" y="7744"/>
                  </a:lnTo>
                  <a:lnTo>
                    <a:pt x="25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9"/>
            <p:cNvSpPr/>
            <p:nvPr/>
          </p:nvSpPr>
          <p:spPr>
            <a:xfrm>
              <a:off x="3244117" y="2303194"/>
              <a:ext cx="596048" cy="244877"/>
            </a:xfrm>
            <a:custGeom>
              <a:avLst/>
              <a:gdLst/>
              <a:ahLst/>
              <a:cxnLst/>
              <a:rect l="l" t="t" r="r" b="b"/>
              <a:pathLst>
                <a:path w="25565" h="10503" extrusionOk="0">
                  <a:moveTo>
                    <a:pt x="25565" y="1"/>
                  </a:moveTo>
                  <a:lnTo>
                    <a:pt x="1" y="8698"/>
                  </a:lnTo>
                  <a:lnTo>
                    <a:pt x="1" y="10502"/>
                  </a:lnTo>
                  <a:lnTo>
                    <a:pt x="25565" y="1605"/>
                  </a:lnTo>
                  <a:lnTo>
                    <a:pt x="255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9"/>
            <p:cNvSpPr/>
            <p:nvPr/>
          </p:nvSpPr>
          <p:spPr>
            <a:xfrm>
              <a:off x="3829616" y="2993422"/>
              <a:ext cx="74235" cy="113847"/>
            </a:xfrm>
            <a:custGeom>
              <a:avLst/>
              <a:gdLst/>
              <a:ahLst/>
              <a:cxnLst/>
              <a:rect l="l" t="t" r="r" b="b"/>
              <a:pathLst>
                <a:path w="3184" h="4883" extrusionOk="0">
                  <a:moveTo>
                    <a:pt x="2987" y="0"/>
                  </a:moveTo>
                  <a:cubicBezTo>
                    <a:pt x="2962" y="0"/>
                    <a:pt x="2935" y="7"/>
                    <a:pt x="2908" y="20"/>
                  </a:cubicBezTo>
                  <a:cubicBezTo>
                    <a:pt x="577" y="872"/>
                    <a:pt x="1" y="3078"/>
                    <a:pt x="201" y="4732"/>
                  </a:cubicBezTo>
                  <a:cubicBezTo>
                    <a:pt x="226" y="4807"/>
                    <a:pt x="301" y="4882"/>
                    <a:pt x="402" y="4882"/>
                  </a:cubicBezTo>
                  <a:lnTo>
                    <a:pt x="427" y="4882"/>
                  </a:lnTo>
                  <a:cubicBezTo>
                    <a:pt x="527" y="4857"/>
                    <a:pt x="577" y="4782"/>
                    <a:pt x="577" y="4682"/>
                  </a:cubicBezTo>
                  <a:cubicBezTo>
                    <a:pt x="377" y="3103"/>
                    <a:pt x="928" y="1123"/>
                    <a:pt x="3033" y="346"/>
                  </a:cubicBezTo>
                  <a:cubicBezTo>
                    <a:pt x="3133" y="321"/>
                    <a:pt x="3184" y="220"/>
                    <a:pt x="3133" y="120"/>
                  </a:cubicBezTo>
                  <a:cubicBezTo>
                    <a:pt x="3115" y="47"/>
                    <a:pt x="3056" y="0"/>
                    <a:pt x="2987" y="0"/>
                  </a:cubicBezTo>
                  <a:close/>
                </a:path>
              </a:pathLst>
            </a:custGeom>
            <a:solidFill>
              <a:srgbClr val="CE2D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9"/>
            <p:cNvSpPr/>
            <p:nvPr/>
          </p:nvSpPr>
          <p:spPr>
            <a:xfrm>
              <a:off x="3214904" y="2024234"/>
              <a:ext cx="119233" cy="1012337"/>
            </a:xfrm>
            <a:custGeom>
              <a:avLst/>
              <a:gdLst/>
              <a:ahLst/>
              <a:cxnLst/>
              <a:rect l="l" t="t" r="r" b="b"/>
              <a:pathLst>
                <a:path w="5114" h="43420" extrusionOk="0">
                  <a:moveTo>
                    <a:pt x="1911" y="0"/>
                  </a:moveTo>
                  <a:cubicBezTo>
                    <a:pt x="1876" y="0"/>
                    <a:pt x="1841" y="18"/>
                    <a:pt x="1805" y="36"/>
                  </a:cubicBezTo>
                  <a:lnTo>
                    <a:pt x="101" y="1063"/>
                  </a:lnTo>
                  <a:cubicBezTo>
                    <a:pt x="1" y="1139"/>
                    <a:pt x="1" y="1314"/>
                    <a:pt x="126" y="1364"/>
                  </a:cubicBezTo>
                  <a:cubicBezTo>
                    <a:pt x="1103" y="1690"/>
                    <a:pt x="2306" y="2843"/>
                    <a:pt x="2557" y="4497"/>
                  </a:cubicBezTo>
                  <a:cubicBezTo>
                    <a:pt x="2958" y="7229"/>
                    <a:pt x="2808" y="43420"/>
                    <a:pt x="2808" y="43420"/>
                  </a:cubicBezTo>
                  <a:lnTo>
                    <a:pt x="3685" y="41740"/>
                  </a:lnTo>
                  <a:lnTo>
                    <a:pt x="4712" y="42743"/>
                  </a:lnTo>
                  <a:lnTo>
                    <a:pt x="4788" y="5875"/>
                  </a:lnTo>
                  <a:cubicBezTo>
                    <a:pt x="4788" y="5875"/>
                    <a:pt x="5113" y="1339"/>
                    <a:pt x="1955" y="11"/>
                  </a:cubicBezTo>
                  <a:cubicBezTo>
                    <a:pt x="1941" y="3"/>
                    <a:pt x="1926" y="0"/>
                    <a:pt x="19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9"/>
            <p:cNvSpPr/>
            <p:nvPr/>
          </p:nvSpPr>
          <p:spPr>
            <a:xfrm>
              <a:off x="2792443" y="1577107"/>
              <a:ext cx="268822" cy="547903"/>
            </a:xfrm>
            <a:custGeom>
              <a:avLst/>
              <a:gdLst/>
              <a:ahLst/>
              <a:cxnLst/>
              <a:rect l="l" t="t" r="r" b="b"/>
              <a:pathLst>
                <a:path w="11530" h="23500" extrusionOk="0">
                  <a:moveTo>
                    <a:pt x="10681" y="0"/>
                  </a:moveTo>
                  <a:cubicBezTo>
                    <a:pt x="10558" y="0"/>
                    <a:pt x="10436" y="72"/>
                    <a:pt x="10376" y="191"/>
                  </a:cubicBezTo>
                  <a:lnTo>
                    <a:pt x="0" y="22547"/>
                  </a:lnTo>
                  <a:lnTo>
                    <a:pt x="1003" y="23500"/>
                  </a:lnTo>
                  <a:lnTo>
                    <a:pt x="11454" y="617"/>
                  </a:lnTo>
                  <a:cubicBezTo>
                    <a:pt x="11529" y="417"/>
                    <a:pt x="11429" y="216"/>
                    <a:pt x="11228" y="141"/>
                  </a:cubicBezTo>
                  <a:cubicBezTo>
                    <a:pt x="11103" y="91"/>
                    <a:pt x="10928" y="41"/>
                    <a:pt x="10777" y="16"/>
                  </a:cubicBezTo>
                  <a:cubicBezTo>
                    <a:pt x="10746" y="5"/>
                    <a:pt x="10713" y="0"/>
                    <a:pt x="106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9"/>
            <p:cNvSpPr/>
            <p:nvPr/>
          </p:nvSpPr>
          <p:spPr>
            <a:xfrm>
              <a:off x="2792443" y="2102781"/>
              <a:ext cx="352383" cy="1296314"/>
            </a:xfrm>
            <a:custGeom>
              <a:avLst/>
              <a:gdLst/>
              <a:ahLst/>
              <a:cxnLst/>
              <a:rect l="l" t="t" r="r" b="b"/>
              <a:pathLst>
                <a:path w="15114" h="55600" extrusionOk="0">
                  <a:moveTo>
                    <a:pt x="0" y="0"/>
                  </a:moveTo>
                  <a:lnTo>
                    <a:pt x="0" y="50427"/>
                  </a:lnTo>
                  <a:cubicBezTo>
                    <a:pt x="0" y="53810"/>
                    <a:pt x="4261" y="55113"/>
                    <a:pt x="6567" y="55314"/>
                  </a:cubicBezTo>
                  <a:cubicBezTo>
                    <a:pt x="8206" y="55473"/>
                    <a:pt x="9947" y="55599"/>
                    <a:pt x="11623" y="55599"/>
                  </a:cubicBezTo>
                  <a:cubicBezTo>
                    <a:pt x="12841" y="55599"/>
                    <a:pt x="14026" y="55533"/>
                    <a:pt x="15113" y="55364"/>
                  </a:cubicBezTo>
                  <a:lnTo>
                    <a:pt x="15113" y="2281"/>
                  </a:lnTo>
                  <a:cubicBezTo>
                    <a:pt x="13550" y="2660"/>
                    <a:pt x="11819" y="2840"/>
                    <a:pt x="10131" y="2840"/>
                  </a:cubicBezTo>
                  <a:cubicBezTo>
                    <a:pt x="9139" y="2840"/>
                    <a:pt x="8162" y="2777"/>
                    <a:pt x="7243" y="2657"/>
                  </a:cubicBezTo>
                  <a:cubicBezTo>
                    <a:pt x="4537" y="2306"/>
                    <a:pt x="1855" y="1454"/>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9"/>
            <p:cNvSpPr/>
            <p:nvPr/>
          </p:nvSpPr>
          <p:spPr>
            <a:xfrm>
              <a:off x="3152374" y="3107827"/>
              <a:ext cx="2942166" cy="556296"/>
            </a:xfrm>
            <a:custGeom>
              <a:avLst/>
              <a:gdLst/>
              <a:ahLst/>
              <a:cxnLst/>
              <a:rect l="l" t="t" r="r" b="b"/>
              <a:pathLst>
                <a:path w="126192" h="23860" extrusionOk="0">
                  <a:moveTo>
                    <a:pt x="19926" y="0"/>
                  </a:moveTo>
                  <a:lnTo>
                    <a:pt x="1" y="23860"/>
                  </a:lnTo>
                  <a:lnTo>
                    <a:pt x="1" y="23860"/>
                  </a:lnTo>
                  <a:lnTo>
                    <a:pt x="59124" y="17770"/>
                  </a:lnTo>
                  <a:lnTo>
                    <a:pt x="59124" y="17770"/>
                  </a:lnTo>
                  <a:cubicBezTo>
                    <a:pt x="59124" y="17770"/>
                    <a:pt x="59057" y="21542"/>
                    <a:pt x="62471" y="21542"/>
                  </a:cubicBezTo>
                  <a:cubicBezTo>
                    <a:pt x="62664" y="21542"/>
                    <a:pt x="62868" y="21530"/>
                    <a:pt x="63084" y="21504"/>
                  </a:cubicBezTo>
                  <a:cubicBezTo>
                    <a:pt x="67119" y="21053"/>
                    <a:pt x="67044" y="17770"/>
                    <a:pt x="67044" y="17770"/>
                  </a:cubicBezTo>
                  <a:lnTo>
                    <a:pt x="67044" y="17770"/>
                  </a:lnTo>
                  <a:lnTo>
                    <a:pt x="126192" y="23860"/>
                  </a:lnTo>
                  <a:lnTo>
                    <a:pt x="1144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9"/>
            <p:cNvSpPr/>
            <p:nvPr/>
          </p:nvSpPr>
          <p:spPr>
            <a:xfrm>
              <a:off x="3227167" y="3179217"/>
              <a:ext cx="1396009" cy="234246"/>
            </a:xfrm>
            <a:custGeom>
              <a:avLst/>
              <a:gdLst/>
              <a:ahLst/>
              <a:cxnLst/>
              <a:rect l="l" t="t" r="r" b="b"/>
              <a:pathLst>
                <a:path w="59876" h="10047" extrusionOk="0">
                  <a:moveTo>
                    <a:pt x="30427" y="1"/>
                  </a:moveTo>
                  <a:cubicBezTo>
                    <a:pt x="16518" y="1"/>
                    <a:pt x="4136" y="3906"/>
                    <a:pt x="4136" y="3906"/>
                  </a:cubicBezTo>
                  <a:lnTo>
                    <a:pt x="1" y="8868"/>
                  </a:lnTo>
                  <a:cubicBezTo>
                    <a:pt x="11249" y="5952"/>
                    <a:pt x="21246" y="4943"/>
                    <a:pt x="29695" y="4943"/>
                  </a:cubicBezTo>
                  <a:cubicBezTo>
                    <a:pt x="48696" y="4943"/>
                    <a:pt x="59876" y="10046"/>
                    <a:pt x="59876" y="10046"/>
                  </a:cubicBezTo>
                  <a:cubicBezTo>
                    <a:pt x="52306" y="2228"/>
                    <a:pt x="40931" y="1"/>
                    <a:pt x="304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9"/>
            <p:cNvSpPr/>
            <p:nvPr/>
          </p:nvSpPr>
          <p:spPr>
            <a:xfrm>
              <a:off x="3157060" y="3358646"/>
              <a:ext cx="1622141" cy="192698"/>
            </a:xfrm>
            <a:custGeom>
              <a:avLst/>
              <a:gdLst/>
              <a:ahLst/>
              <a:cxnLst/>
              <a:rect l="l" t="t" r="r" b="b"/>
              <a:pathLst>
                <a:path w="69575" h="8265" extrusionOk="0">
                  <a:moveTo>
                    <a:pt x="35201" y="1"/>
                  </a:moveTo>
                  <a:cubicBezTo>
                    <a:pt x="19306" y="1"/>
                    <a:pt x="3008" y="3779"/>
                    <a:pt x="3008" y="3779"/>
                  </a:cubicBezTo>
                  <a:lnTo>
                    <a:pt x="0" y="7739"/>
                  </a:lnTo>
                  <a:lnTo>
                    <a:pt x="3835" y="8265"/>
                  </a:lnTo>
                  <a:cubicBezTo>
                    <a:pt x="3835" y="8265"/>
                    <a:pt x="69575" y="6736"/>
                    <a:pt x="51254" y="1774"/>
                  </a:cubicBezTo>
                  <a:cubicBezTo>
                    <a:pt x="46454" y="478"/>
                    <a:pt x="40853" y="1"/>
                    <a:pt x="35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9"/>
            <p:cNvSpPr/>
            <p:nvPr/>
          </p:nvSpPr>
          <p:spPr>
            <a:xfrm>
              <a:off x="4623129" y="3179217"/>
              <a:ext cx="1396592" cy="234246"/>
            </a:xfrm>
            <a:custGeom>
              <a:avLst/>
              <a:gdLst/>
              <a:ahLst/>
              <a:cxnLst/>
              <a:rect l="l" t="t" r="r" b="b"/>
              <a:pathLst>
                <a:path w="59901" h="10047" extrusionOk="0">
                  <a:moveTo>
                    <a:pt x="29460" y="1"/>
                  </a:moveTo>
                  <a:cubicBezTo>
                    <a:pt x="18958" y="1"/>
                    <a:pt x="7582" y="2228"/>
                    <a:pt x="1" y="10046"/>
                  </a:cubicBezTo>
                  <a:cubicBezTo>
                    <a:pt x="1" y="10046"/>
                    <a:pt x="11192" y="4943"/>
                    <a:pt x="30201" y="4943"/>
                  </a:cubicBezTo>
                  <a:cubicBezTo>
                    <a:pt x="38654" y="4943"/>
                    <a:pt x="48653" y="5952"/>
                    <a:pt x="59901" y="8868"/>
                  </a:cubicBezTo>
                  <a:lnTo>
                    <a:pt x="55741" y="3906"/>
                  </a:lnTo>
                  <a:cubicBezTo>
                    <a:pt x="55741" y="3906"/>
                    <a:pt x="43367" y="1"/>
                    <a:pt x="294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9"/>
            <p:cNvSpPr/>
            <p:nvPr/>
          </p:nvSpPr>
          <p:spPr>
            <a:xfrm>
              <a:off x="4467714" y="3358646"/>
              <a:ext cx="1622141" cy="192698"/>
            </a:xfrm>
            <a:custGeom>
              <a:avLst/>
              <a:gdLst/>
              <a:ahLst/>
              <a:cxnLst/>
              <a:rect l="l" t="t" r="r" b="b"/>
              <a:pathLst>
                <a:path w="69575" h="8265" extrusionOk="0">
                  <a:moveTo>
                    <a:pt x="34353" y="1"/>
                  </a:moveTo>
                  <a:cubicBezTo>
                    <a:pt x="28698" y="1"/>
                    <a:pt x="23095" y="478"/>
                    <a:pt x="18296" y="1774"/>
                  </a:cubicBezTo>
                  <a:cubicBezTo>
                    <a:pt x="0" y="6736"/>
                    <a:pt x="65715" y="8265"/>
                    <a:pt x="65715" y="8265"/>
                  </a:cubicBezTo>
                  <a:lnTo>
                    <a:pt x="69574" y="7739"/>
                  </a:lnTo>
                  <a:lnTo>
                    <a:pt x="66567" y="3779"/>
                  </a:lnTo>
                  <a:cubicBezTo>
                    <a:pt x="66567" y="3779"/>
                    <a:pt x="50255" y="1"/>
                    <a:pt x="34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9"/>
            <p:cNvSpPr/>
            <p:nvPr/>
          </p:nvSpPr>
          <p:spPr>
            <a:xfrm>
              <a:off x="4623129" y="3270097"/>
              <a:ext cx="1480736" cy="353712"/>
            </a:xfrm>
            <a:custGeom>
              <a:avLst/>
              <a:gdLst/>
              <a:ahLst/>
              <a:cxnLst/>
              <a:rect l="l" t="t" r="r" b="b"/>
              <a:pathLst>
                <a:path w="63510" h="15171" extrusionOk="0">
                  <a:moveTo>
                    <a:pt x="26082" y="0"/>
                  </a:moveTo>
                  <a:cubicBezTo>
                    <a:pt x="16651" y="0"/>
                    <a:pt x="7066" y="1500"/>
                    <a:pt x="1" y="6148"/>
                  </a:cubicBezTo>
                  <a:lnTo>
                    <a:pt x="3760" y="9732"/>
                  </a:lnTo>
                  <a:lnTo>
                    <a:pt x="63510" y="15171"/>
                  </a:lnTo>
                  <a:cubicBezTo>
                    <a:pt x="63510" y="15171"/>
                    <a:pt x="63485" y="13642"/>
                    <a:pt x="62908" y="11537"/>
                  </a:cubicBezTo>
                  <a:cubicBezTo>
                    <a:pt x="49099" y="7602"/>
                    <a:pt x="21981" y="4970"/>
                    <a:pt x="21981" y="4970"/>
                  </a:cubicBezTo>
                  <a:cubicBezTo>
                    <a:pt x="23079" y="4933"/>
                    <a:pt x="24179" y="4916"/>
                    <a:pt x="25279" y="4916"/>
                  </a:cubicBezTo>
                  <a:cubicBezTo>
                    <a:pt x="40634" y="4916"/>
                    <a:pt x="55927" y="8320"/>
                    <a:pt x="62382" y="9958"/>
                  </a:cubicBezTo>
                  <a:cubicBezTo>
                    <a:pt x="61931" y="8729"/>
                    <a:pt x="60803" y="6248"/>
                    <a:pt x="59901" y="4970"/>
                  </a:cubicBezTo>
                  <a:cubicBezTo>
                    <a:pt x="59901" y="4970"/>
                    <a:pt x="43248" y="0"/>
                    <a:pt x="260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9"/>
            <p:cNvSpPr/>
            <p:nvPr/>
          </p:nvSpPr>
          <p:spPr>
            <a:xfrm>
              <a:off x="4623129" y="3163456"/>
              <a:ext cx="1356863" cy="250007"/>
            </a:xfrm>
            <a:custGeom>
              <a:avLst/>
              <a:gdLst/>
              <a:ahLst/>
              <a:cxnLst/>
              <a:rect l="l" t="t" r="r" b="b"/>
              <a:pathLst>
                <a:path w="58197" h="10723" extrusionOk="0">
                  <a:moveTo>
                    <a:pt x="29555" y="0"/>
                  </a:moveTo>
                  <a:cubicBezTo>
                    <a:pt x="6488" y="0"/>
                    <a:pt x="1" y="10722"/>
                    <a:pt x="1" y="10722"/>
                  </a:cubicBezTo>
                  <a:cubicBezTo>
                    <a:pt x="7578" y="3774"/>
                    <a:pt x="18161" y="1662"/>
                    <a:pt x="28228" y="1662"/>
                  </a:cubicBezTo>
                  <a:cubicBezTo>
                    <a:pt x="43833" y="1662"/>
                    <a:pt x="58197" y="6737"/>
                    <a:pt x="58197" y="6737"/>
                  </a:cubicBezTo>
                  <a:lnTo>
                    <a:pt x="58197" y="4281"/>
                  </a:lnTo>
                  <a:cubicBezTo>
                    <a:pt x="46599" y="1170"/>
                    <a:pt x="37172" y="0"/>
                    <a:pt x="29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9"/>
            <p:cNvSpPr/>
            <p:nvPr/>
          </p:nvSpPr>
          <p:spPr>
            <a:xfrm>
              <a:off x="3142442" y="3270097"/>
              <a:ext cx="1480736" cy="353712"/>
            </a:xfrm>
            <a:custGeom>
              <a:avLst/>
              <a:gdLst/>
              <a:ahLst/>
              <a:cxnLst/>
              <a:rect l="l" t="t" r="r" b="b"/>
              <a:pathLst>
                <a:path w="63510" h="15171" extrusionOk="0">
                  <a:moveTo>
                    <a:pt x="37436" y="0"/>
                  </a:moveTo>
                  <a:cubicBezTo>
                    <a:pt x="20277" y="0"/>
                    <a:pt x="3635" y="4970"/>
                    <a:pt x="3635" y="4970"/>
                  </a:cubicBezTo>
                  <a:cubicBezTo>
                    <a:pt x="2708" y="6248"/>
                    <a:pt x="1605" y="8729"/>
                    <a:pt x="1129" y="9958"/>
                  </a:cubicBezTo>
                  <a:cubicBezTo>
                    <a:pt x="7583" y="8320"/>
                    <a:pt x="22877" y="4916"/>
                    <a:pt x="38231" y="4916"/>
                  </a:cubicBezTo>
                  <a:cubicBezTo>
                    <a:pt x="39332" y="4916"/>
                    <a:pt x="40432" y="4933"/>
                    <a:pt x="41530" y="4970"/>
                  </a:cubicBezTo>
                  <a:cubicBezTo>
                    <a:pt x="41530" y="4970"/>
                    <a:pt x="14412" y="7602"/>
                    <a:pt x="627" y="11537"/>
                  </a:cubicBezTo>
                  <a:cubicBezTo>
                    <a:pt x="51" y="13642"/>
                    <a:pt x="1" y="15171"/>
                    <a:pt x="1" y="15171"/>
                  </a:cubicBezTo>
                  <a:lnTo>
                    <a:pt x="59776" y="9732"/>
                  </a:lnTo>
                  <a:lnTo>
                    <a:pt x="63510" y="6148"/>
                  </a:lnTo>
                  <a:cubicBezTo>
                    <a:pt x="56445" y="1500"/>
                    <a:pt x="46862" y="0"/>
                    <a:pt x="37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9"/>
            <p:cNvSpPr/>
            <p:nvPr/>
          </p:nvSpPr>
          <p:spPr>
            <a:xfrm>
              <a:off x="3266336" y="3163456"/>
              <a:ext cx="1356840" cy="250007"/>
            </a:xfrm>
            <a:custGeom>
              <a:avLst/>
              <a:gdLst/>
              <a:ahLst/>
              <a:cxnLst/>
              <a:rect l="l" t="t" r="r" b="b"/>
              <a:pathLst>
                <a:path w="58196" h="10723" extrusionOk="0">
                  <a:moveTo>
                    <a:pt x="28642" y="0"/>
                  </a:moveTo>
                  <a:cubicBezTo>
                    <a:pt x="21024" y="0"/>
                    <a:pt x="11598" y="1170"/>
                    <a:pt x="0" y="4281"/>
                  </a:cubicBezTo>
                  <a:lnTo>
                    <a:pt x="0" y="6737"/>
                  </a:lnTo>
                  <a:cubicBezTo>
                    <a:pt x="0" y="6737"/>
                    <a:pt x="14364" y="1662"/>
                    <a:pt x="29969" y="1662"/>
                  </a:cubicBezTo>
                  <a:cubicBezTo>
                    <a:pt x="40036" y="1662"/>
                    <a:pt x="50619" y="3774"/>
                    <a:pt x="58196" y="10722"/>
                  </a:cubicBezTo>
                  <a:cubicBezTo>
                    <a:pt x="58196" y="10722"/>
                    <a:pt x="51709" y="0"/>
                    <a:pt x="28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9"/>
            <p:cNvSpPr/>
            <p:nvPr/>
          </p:nvSpPr>
          <p:spPr>
            <a:xfrm>
              <a:off x="3266336" y="2663521"/>
              <a:ext cx="2713679" cy="749950"/>
            </a:xfrm>
            <a:custGeom>
              <a:avLst/>
              <a:gdLst/>
              <a:ahLst/>
              <a:cxnLst/>
              <a:rect l="l" t="t" r="r" b="b"/>
              <a:pathLst>
                <a:path w="116392" h="32166" extrusionOk="0">
                  <a:moveTo>
                    <a:pt x="38985" y="0"/>
                  </a:moveTo>
                  <a:cubicBezTo>
                    <a:pt x="26331" y="0"/>
                    <a:pt x="15564" y="5473"/>
                    <a:pt x="15564" y="5473"/>
                  </a:cubicBezTo>
                  <a:lnTo>
                    <a:pt x="0" y="25724"/>
                  </a:lnTo>
                  <a:lnTo>
                    <a:pt x="0" y="25724"/>
                  </a:lnTo>
                  <a:cubicBezTo>
                    <a:pt x="11598" y="22613"/>
                    <a:pt x="21024" y="21443"/>
                    <a:pt x="28642" y="21443"/>
                  </a:cubicBezTo>
                  <a:cubicBezTo>
                    <a:pt x="51709" y="21443"/>
                    <a:pt x="58196" y="32165"/>
                    <a:pt x="58196" y="32165"/>
                  </a:cubicBezTo>
                  <a:cubicBezTo>
                    <a:pt x="58196" y="32165"/>
                    <a:pt x="64683" y="21443"/>
                    <a:pt x="87750" y="21443"/>
                  </a:cubicBezTo>
                  <a:cubicBezTo>
                    <a:pt x="95367" y="21443"/>
                    <a:pt x="104794" y="22613"/>
                    <a:pt x="116392" y="25724"/>
                  </a:cubicBezTo>
                  <a:lnTo>
                    <a:pt x="116392" y="25724"/>
                  </a:lnTo>
                  <a:lnTo>
                    <a:pt x="100828" y="5473"/>
                  </a:lnTo>
                  <a:cubicBezTo>
                    <a:pt x="100828" y="5473"/>
                    <a:pt x="90060" y="0"/>
                    <a:pt x="77406" y="0"/>
                  </a:cubicBezTo>
                  <a:cubicBezTo>
                    <a:pt x="71105" y="0"/>
                    <a:pt x="64336" y="1357"/>
                    <a:pt x="58196" y="5423"/>
                  </a:cubicBezTo>
                  <a:cubicBezTo>
                    <a:pt x="52056" y="1357"/>
                    <a:pt x="45287" y="0"/>
                    <a:pt x="38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9"/>
            <p:cNvSpPr/>
            <p:nvPr/>
          </p:nvSpPr>
          <p:spPr>
            <a:xfrm>
              <a:off x="4490492" y="3413435"/>
              <a:ext cx="260056" cy="172974"/>
            </a:xfrm>
            <a:custGeom>
              <a:avLst/>
              <a:gdLst/>
              <a:ahLst/>
              <a:cxnLst/>
              <a:rect l="l" t="t" r="r" b="b"/>
              <a:pathLst>
                <a:path w="11154" h="7419" extrusionOk="0">
                  <a:moveTo>
                    <a:pt x="5690" y="0"/>
                  </a:moveTo>
                  <a:lnTo>
                    <a:pt x="1" y="5464"/>
                  </a:lnTo>
                  <a:lnTo>
                    <a:pt x="1605" y="7419"/>
                  </a:lnTo>
                  <a:lnTo>
                    <a:pt x="5690" y="3133"/>
                  </a:lnTo>
                  <a:lnTo>
                    <a:pt x="9449" y="6792"/>
                  </a:lnTo>
                  <a:lnTo>
                    <a:pt x="11154" y="5188"/>
                  </a:lnTo>
                  <a:lnTo>
                    <a:pt x="56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9"/>
            <p:cNvSpPr/>
            <p:nvPr/>
          </p:nvSpPr>
          <p:spPr>
            <a:xfrm>
              <a:off x="3266336" y="3309335"/>
              <a:ext cx="1269782" cy="104125"/>
            </a:xfrm>
            <a:custGeom>
              <a:avLst/>
              <a:gdLst/>
              <a:ahLst/>
              <a:cxnLst/>
              <a:rect l="l" t="t" r="r" b="b"/>
              <a:pathLst>
                <a:path w="54462" h="4466" extrusionOk="0">
                  <a:moveTo>
                    <a:pt x="32373" y="1"/>
                  </a:moveTo>
                  <a:cubicBezTo>
                    <a:pt x="30718" y="1"/>
                    <a:pt x="29040" y="44"/>
                    <a:pt x="27369" y="129"/>
                  </a:cubicBezTo>
                  <a:cubicBezTo>
                    <a:pt x="23885" y="330"/>
                    <a:pt x="20451" y="681"/>
                    <a:pt x="17218" y="1132"/>
                  </a:cubicBezTo>
                  <a:cubicBezTo>
                    <a:pt x="13985" y="1558"/>
                    <a:pt x="11003" y="2109"/>
                    <a:pt x="8446" y="2585"/>
                  </a:cubicBezTo>
                  <a:cubicBezTo>
                    <a:pt x="5915" y="3087"/>
                    <a:pt x="3785" y="3563"/>
                    <a:pt x="2306" y="3914"/>
                  </a:cubicBezTo>
                  <a:cubicBezTo>
                    <a:pt x="827" y="4265"/>
                    <a:pt x="0" y="4465"/>
                    <a:pt x="0" y="4465"/>
                  </a:cubicBezTo>
                  <a:cubicBezTo>
                    <a:pt x="0" y="4465"/>
                    <a:pt x="852" y="4290"/>
                    <a:pt x="2331" y="3989"/>
                  </a:cubicBezTo>
                  <a:cubicBezTo>
                    <a:pt x="3083" y="3864"/>
                    <a:pt x="3985" y="3688"/>
                    <a:pt x="5013" y="3488"/>
                  </a:cubicBezTo>
                  <a:cubicBezTo>
                    <a:pt x="6065" y="3287"/>
                    <a:pt x="7218" y="3062"/>
                    <a:pt x="8496" y="2836"/>
                  </a:cubicBezTo>
                  <a:cubicBezTo>
                    <a:pt x="9775" y="2610"/>
                    <a:pt x="11178" y="2385"/>
                    <a:pt x="12632" y="2159"/>
                  </a:cubicBezTo>
                  <a:cubicBezTo>
                    <a:pt x="14110" y="1934"/>
                    <a:pt x="15664" y="1733"/>
                    <a:pt x="17268" y="1508"/>
                  </a:cubicBezTo>
                  <a:cubicBezTo>
                    <a:pt x="20501" y="1107"/>
                    <a:pt x="23935" y="756"/>
                    <a:pt x="27394" y="605"/>
                  </a:cubicBezTo>
                  <a:cubicBezTo>
                    <a:pt x="29282" y="495"/>
                    <a:pt x="31185" y="438"/>
                    <a:pt x="33053" y="438"/>
                  </a:cubicBezTo>
                  <a:cubicBezTo>
                    <a:pt x="34582" y="438"/>
                    <a:pt x="36089" y="476"/>
                    <a:pt x="37544" y="555"/>
                  </a:cubicBezTo>
                  <a:cubicBezTo>
                    <a:pt x="39148" y="655"/>
                    <a:pt x="40702" y="781"/>
                    <a:pt x="42181" y="956"/>
                  </a:cubicBezTo>
                  <a:cubicBezTo>
                    <a:pt x="43659" y="1157"/>
                    <a:pt x="45038" y="1382"/>
                    <a:pt x="46316" y="1658"/>
                  </a:cubicBezTo>
                  <a:cubicBezTo>
                    <a:pt x="46943" y="1783"/>
                    <a:pt x="47544" y="1959"/>
                    <a:pt x="48121" y="2084"/>
                  </a:cubicBezTo>
                  <a:cubicBezTo>
                    <a:pt x="48672" y="2260"/>
                    <a:pt x="49223" y="2385"/>
                    <a:pt x="49725" y="2560"/>
                  </a:cubicBezTo>
                  <a:cubicBezTo>
                    <a:pt x="50727" y="2861"/>
                    <a:pt x="51604" y="3187"/>
                    <a:pt x="52306" y="3488"/>
                  </a:cubicBezTo>
                  <a:cubicBezTo>
                    <a:pt x="52632" y="3638"/>
                    <a:pt x="52958" y="3763"/>
                    <a:pt x="53233" y="3864"/>
                  </a:cubicBezTo>
                  <a:cubicBezTo>
                    <a:pt x="53484" y="3989"/>
                    <a:pt x="53710" y="4114"/>
                    <a:pt x="53885" y="4189"/>
                  </a:cubicBezTo>
                  <a:cubicBezTo>
                    <a:pt x="54261" y="4365"/>
                    <a:pt x="54462" y="4465"/>
                    <a:pt x="54462" y="4465"/>
                  </a:cubicBezTo>
                  <a:cubicBezTo>
                    <a:pt x="54462" y="4465"/>
                    <a:pt x="54261" y="4365"/>
                    <a:pt x="53910" y="4164"/>
                  </a:cubicBezTo>
                  <a:cubicBezTo>
                    <a:pt x="53735" y="4089"/>
                    <a:pt x="53509" y="3964"/>
                    <a:pt x="53259" y="3813"/>
                  </a:cubicBezTo>
                  <a:cubicBezTo>
                    <a:pt x="52983" y="3688"/>
                    <a:pt x="52682" y="3563"/>
                    <a:pt x="52331" y="3387"/>
                  </a:cubicBezTo>
                  <a:cubicBezTo>
                    <a:pt x="51629" y="3087"/>
                    <a:pt x="50777" y="2736"/>
                    <a:pt x="49775" y="2385"/>
                  </a:cubicBezTo>
                  <a:cubicBezTo>
                    <a:pt x="49274" y="2209"/>
                    <a:pt x="48747" y="2059"/>
                    <a:pt x="48171" y="1884"/>
                  </a:cubicBezTo>
                  <a:cubicBezTo>
                    <a:pt x="47594" y="1733"/>
                    <a:pt x="46993" y="1558"/>
                    <a:pt x="46366" y="1407"/>
                  </a:cubicBezTo>
                  <a:cubicBezTo>
                    <a:pt x="45088" y="1107"/>
                    <a:pt x="43710" y="856"/>
                    <a:pt x="42231" y="630"/>
                  </a:cubicBezTo>
                  <a:cubicBezTo>
                    <a:pt x="40752" y="430"/>
                    <a:pt x="39173" y="254"/>
                    <a:pt x="37569" y="154"/>
                  </a:cubicBezTo>
                  <a:cubicBezTo>
                    <a:pt x="35886" y="51"/>
                    <a:pt x="34142" y="1"/>
                    <a:pt x="32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9"/>
            <p:cNvSpPr/>
            <p:nvPr/>
          </p:nvSpPr>
          <p:spPr>
            <a:xfrm>
              <a:off x="3468496" y="3347315"/>
              <a:ext cx="790635" cy="66145"/>
            </a:xfrm>
            <a:custGeom>
              <a:avLst/>
              <a:gdLst/>
              <a:ahLst/>
              <a:cxnLst/>
              <a:rect l="l" t="t" r="r" b="b"/>
              <a:pathLst>
                <a:path w="33911" h="2837" extrusionOk="0">
                  <a:moveTo>
                    <a:pt x="24840" y="0"/>
                  </a:moveTo>
                  <a:cubicBezTo>
                    <a:pt x="24283" y="0"/>
                    <a:pt x="23713" y="15"/>
                    <a:pt x="23134" y="29"/>
                  </a:cubicBezTo>
                  <a:cubicBezTo>
                    <a:pt x="22156" y="54"/>
                    <a:pt x="21104" y="54"/>
                    <a:pt x="20051" y="129"/>
                  </a:cubicBezTo>
                  <a:cubicBezTo>
                    <a:pt x="18998" y="179"/>
                    <a:pt x="17946" y="255"/>
                    <a:pt x="16868" y="305"/>
                  </a:cubicBezTo>
                  <a:cubicBezTo>
                    <a:pt x="15815" y="355"/>
                    <a:pt x="14738" y="480"/>
                    <a:pt x="13710" y="605"/>
                  </a:cubicBezTo>
                  <a:cubicBezTo>
                    <a:pt x="12658" y="706"/>
                    <a:pt x="11630" y="806"/>
                    <a:pt x="10627" y="931"/>
                  </a:cubicBezTo>
                  <a:cubicBezTo>
                    <a:pt x="9650" y="1082"/>
                    <a:pt x="8698" y="1207"/>
                    <a:pt x="7770" y="1357"/>
                  </a:cubicBezTo>
                  <a:cubicBezTo>
                    <a:pt x="6868" y="1483"/>
                    <a:pt x="6016" y="1608"/>
                    <a:pt x="5239" y="1758"/>
                  </a:cubicBezTo>
                  <a:cubicBezTo>
                    <a:pt x="3660" y="2059"/>
                    <a:pt x="2357" y="2335"/>
                    <a:pt x="1429" y="2535"/>
                  </a:cubicBezTo>
                  <a:cubicBezTo>
                    <a:pt x="527" y="2736"/>
                    <a:pt x="1" y="2836"/>
                    <a:pt x="1" y="2836"/>
                  </a:cubicBezTo>
                  <a:cubicBezTo>
                    <a:pt x="1" y="2836"/>
                    <a:pt x="527" y="2761"/>
                    <a:pt x="1454" y="2610"/>
                  </a:cubicBezTo>
                  <a:cubicBezTo>
                    <a:pt x="2382" y="2460"/>
                    <a:pt x="3685" y="2285"/>
                    <a:pt x="5264" y="2009"/>
                  </a:cubicBezTo>
                  <a:cubicBezTo>
                    <a:pt x="6843" y="1808"/>
                    <a:pt x="8698" y="1558"/>
                    <a:pt x="10678" y="1307"/>
                  </a:cubicBezTo>
                  <a:cubicBezTo>
                    <a:pt x="11680" y="1232"/>
                    <a:pt x="12708" y="1132"/>
                    <a:pt x="13735" y="1032"/>
                  </a:cubicBezTo>
                  <a:cubicBezTo>
                    <a:pt x="14788" y="931"/>
                    <a:pt x="15840" y="806"/>
                    <a:pt x="16918" y="756"/>
                  </a:cubicBezTo>
                  <a:cubicBezTo>
                    <a:pt x="17971" y="681"/>
                    <a:pt x="19023" y="631"/>
                    <a:pt x="20076" y="555"/>
                  </a:cubicBezTo>
                  <a:cubicBezTo>
                    <a:pt x="21129" y="480"/>
                    <a:pt x="22156" y="480"/>
                    <a:pt x="23159" y="430"/>
                  </a:cubicBezTo>
                  <a:cubicBezTo>
                    <a:pt x="24161" y="405"/>
                    <a:pt x="25114" y="355"/>
                    <a:pt x="26041" y="355"/>
                  </a:cubicBezTo>
                  <a:lnTo>
                    <a:pt x="28597" y="355"/>
                  </a:lnTo>
                  <a:cubicBezTo>
                    <a:pt x="29399" y="380"/>
                    <a:pt x="30126" y="405"/>
                    <a:pt x="30778" y="430"/>
                  </a:cubicBezTo>
                  <a:cubicBezTo>
                    <a:pt x="31104" y="455"/>
                    <a:pt x="31404" y="455"/>
                    <a:pt x="31680" y="480"/>
                  </a:cubicBezTo>
                  <a:cubicBezTo>
                    <a:pt x="31981" y="505"/>
                    <a:pt x="32232" y="530"/>
                    <a:pt x="32457" y="555"/>
                  </a:cubicBezTo>
                  <a:cubicBezTo>
                    <a:pt x="33384" y="656"/>
                    <a:pt x="33911" y="706"/>
                    <a:pt x="33911" y="706"/>
                  </a:cubicBezTo>
                  <a:cubicBezTo>
                    <a:pt x="33911" y="706"/>
                    <a:pt x="33384" y="631"/>
                    <a:pt x="32482" y="480"/>
                  </a:cubicBezTo>
                  <a:cubicBezTo>
                    <a:pt x="32232" y="430"/>
                    <a:pt x="31981" y="380"/>
                    <a:pt x="31705" y="355"/>
                  </a:cubicBezTo>
                  <a:cubicBezTo>
                    <a:pt x="31430" y="330"/>
                    <a:pt x="31129" y="305"/>
                    <a:pt x="30803" y="280"/>
                  </a:cubicBezTo>
                  <a:cubicBezTo>
                    <a:pt x="30151" y="230"/>
                    <a:pt x="29425" y="154"/>
                    <a:pt x="28623" y="104"/>
                  </a:cubicBezTo>
                  <a:cubicBezTo>
                    <a:pt x="27820" y="79"/>
                    <a:pt x="26943" y="54"/>
                    <a:pt x="26041" y="29"/>
                  </a:cubicBezTo>
                  <a:cubicBezTo>
                    <a:pt x="25649" y="8"/>
                    <a:pt x="25248" y="0"/>
                    <a:pt x="248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9"/>
            <p:cNvSpPr/>
            <p:nvPr/>
          </p:nvSpPr>
          <p:spPr>
            <a:xfrm>
              <a:off x="3277433" y="3431107"/>
              <a:ext cx="1228887" cy="116738"/>
            </a:xfrm>
            <a:custGeom>
              <a:avLst/>
              <a:gdLst/>
              <a:ahLst/>
              <a:cxnLst/>
              <a:rect l="l" t="t" r="r" b="b"/>
              <a:pathLst>
                <a:path w="52708" h="5007" extrusionOk="0">
                  <a:moveTo>
                    <a:pt x="37115" y="0"/>
                  </a:moveTo>
                  <a:cubicBezTo>
                    <a:pt x="36736" y="0"/>
                    <a:pt x="36354" y="6"/>
                    <a:pt x="35965" y="19"/>
                  </a:cubicBezTo>
                  <a:cubicBezTo>
                    <a:pt x="35188" y="44"/>
                    <a:pt x="34386" y="44"/>
                    <a:pt x="33584" y="69"/>
                  </a:cubicBezTo>
                  <a:cubicBezTo>
                    <a:pt x="33183" y="94"/>
                    <a:pt x="32782" y="94"/>
                    <a:pt x="32381" y="119"/>
                  </a:cubicBezTo>
                  <a:cubicBezTo>
                    <a:pt x="31955" y="144"/>
                    <a:pt x="31554" y="169"/>
                    <a:pt x="31153" y="194"/>
                  </a:cubicBezTo>
                  <a:cubicBezTo>
                    <a:pt x="29524" y="295"/>
                    <a:pt x="27845" y="370"/>
                    <a:pt x="26191" y="545"/>
                  </a:cubicBezTo>
                  <a:cubicBezTo>
                    <a:pt x="25364" y="620"/>
                    <a:pt x="24537" y="696"/>
                    <a:pt x="23710" y="771"/>
                  </a:cubicBezTo>
                  <a:cubicBezTo>
                    <a:pt x="22883" y="846"/>
                    <a:pt x="22081" y="971"/>
                    <a:pt x="21254" y="1072"/>
                  </a:cubicBezTo>
                  <a:cubicBezTo>
                    <a:pt x="19624" y="1272"/>
                    <a:pt x="18045" y="1473"/>
                    <a:pt x="16492" y="1723"/>
                  </a:cubicBezTo>
                  <a:cubicBezTo>
                    <a:pt x="14963" y="1974"/>
                    <a:pt x="13459" y="2199"/>
                    <a:pt x="12055" y="2450"/>
                  </a:cubicBezTo>
                  <a:cubicBezTo>
                    <a:pt x="10652" y="2701"/>
                    <a:pt x="9324" y="2976"/>
                    <a:pt x="8096" y="3202"/>
                  </a:cubicBezTo>
                  <a:cubicBezTo>
                    <a:pt x="7494" y="3327"/>
                    <a:pt x="6893" y="3428"/>
                    <a:pt x="6341" y="3553"/>
                  </a:cubicBezTo>
                  <a:cubicBezTo>
                    <a:pt x="5790" y="3678"/>
                    <a:pt x="5263" y="3778"/>
                    <a:pt x="4762" y="3904"/>
                  </a:cubicBezTo>
                  <a:cubicBezTo>
                    <a:pt x="3785" y="4129"/>
                    <a:pt x="2933" y="4330"/>
                    <a:pt x="2206" y="4480"/>
                  </a:cubicBezTo>
                  <a:cubicBezTo>
                    <a:pt x="802" y="4806"/>
                    <a:pt x="0" y="5006"/>
                    <a:pt x="0" y="5006"/>
                  </a:cubicBezTo>
                  <a:cubicBezTo>
                    <a:pt x="0" y="5006"/>
                    <a:pt x="802" y="4856"/>
                    <a:pt x="2231" y="4580"/>
                  </a:cubicBezTo>
                  <a:cubicBezTo>
                    <a:pt x="2958" y="4430"/>
                    <a:pt x="3810" y="4255"/>
                    <a:pt x="4812" y="4079"/>
                  </a:cubicBezTo>
                  <a:cubicBezTo>
                    <a:pt x="5314" y="3979"/>
                    <a:pt x="5840" y="3879"/>
                    <a:pt x="6391" y="3753"/>
                  </a:cubicBezTo>
                  <a:cubicBezTo>
                    <a:pt x="6943" y="3653"/>
                    <a:pt x="7544" y="3553"/>
                    <a:pt x="8146" y="3453"/>
                  </a:cubicBezTo>
                  <a:cubicBezTo>
                    <a:pt x="9374" y="3252"/>
                    <a:pt x="10702" y="3027"/>
                    <a:pt x="12106" y="2776"/>
                  </a:cubicBezTo>
                  <a:cubicBezTo>
                    <a:pt x="13534" y="2550"/>
                    <a:pt x="15013" y="2350"/>
                    <a:pt x="16567" y="2124"/>
                  </a:cubicBezTo>
                  <a:cubicBezTo>
                    <a:pt x="18096" y="1874"/>
                    <a:pt x="19700" y="1698"/>
                    <a:pt x="21304" y="1498"/>
                  </a:cubicBezTo>
                  <a:cubicBezTo>
                    <a:pt x="22131" y="1397"/>
                    <a:pt x="22933" y="1297"/>
                    <a:pt x="23760" y="1222"/>
                  </a:cubicBezTo>
                  <a:cubicBezTo>
                    <a:pt x="24587" y="1147"/>
                    <a:pt x="25414" y="1072"/>
                    <a:pt x="26241" y="996"/>
                  </a:cubicBezTo>
                  <a:cubicBezTo>
                    <a:pt x="27895" y="821"/>
                    <a:pt x="29549" y="721"/>
                    <a:pt x="31178" y="620"/>
                  </a:cubicBezTo>
                  <a:cubicBezTo>
                    <a:pt x="31579" y="595"/>
                    <a:pt x="31980" y="570"/>
                    <a:pt x="32381" y="545"/>
                  </a:cubicBezTo>
                  <a:cubicBezTo>
                    <a:pt x="32807" y="520"/>
                    <a:pt x="33208" y="495"/>
                    <a:pt x="33609" y="495"/>
                  </a:cubicBezTo>
                  <a:cubicBezTo>
                    <a:pt x="34386" y="470"/>
                    <a:pt x="35188" y="445"/>
                    <a:pt x="35965" y="420"/>
                  </a:cubicBezTo>
                  <a:cubicBezTo>
                    <a:pt x="36742" y="395"/>
                    <a:pt x="37494" y="395"/>
                    <a:pt x="38246" y="395"/>
                  </a:cubicBezTo>
                  <a:cubicBezTo>
                    <a:pt x="38747" y="395"/>
                    <a:pt x="39237" y="373"/>
                    <a:pt x="39724" y="373"/>
                  </a:cubicBezTo>
                  <a:cubicBezTo>
                    <a:pt x="39967" y="373"/>
                    <a:pt x="40209" y="378"/>
                    <a:pt x="40452" y="395"/>
                  </a:cubicBezTo>
                  <a:cubicBezTo>
                    <a:pt x="41153" y="395"/>
                    <a:pt x="41855" y="420"/>
                    <a:pt x="42532" y="420"/>
                  </a:cubicBezTo>
                  <a:cubicBezTo>
                    <a:pt x="43183" y="445"/>
                    <a:pt x="43835" y="495"/>
                    <a:pt x="44462" y="520"/>
                  </a:cubicBezTo>
                  <a:cubicBezTo>
                    <a:pt x="45088" y="545"/>
                    <a:pt x="45690" y="570"/>
                    <a:pt x="46241" y="620"/>
                  </a:cubicBezTo>
                  <a:cubicBezTo>
                    <a:pt x="46818" y="671"/>
                    <a:pt x="47344" y="721"/>
                    <a:pt x="47845" y="771"/>
                  </a:cubicBezTo>
                  <a:cubicBezTo>
                    <a:pt x="48848" y="871"/>
                    <a:pt x="49725" y="971"/>
                    <a:pt x="50452" y="1072"/>
                  </a:cubicBezTo>
                  <a:cubicBezTo>
                    <a:pt x="51178" y="1172"/>
                    <a:pt x="51730" y="1272"/>
                    <a:pt x="52106" y="1347"/>
                  </a:cubicBezTo>
                  <a:cubicBezTo>
                    <a:pt x="52507" y="1422"/>
                    <a:pt x="52707" y="1473"/>
                    <a:pt x="52707" y="1473"/>
                  </a:cubicBezTo>
                  <a:cubicBezTo>
                    <a:pt x="52707" y="1473"/>
                    <a:pt x="52507" y="1422"/>
                    <a:pt x="52131" y="1322"/>
                  </a:cubicBezTo>
                  <a:cubicBezTo>
                    <a:pt x="51730" y="1247"/>
                    <a:pt x="51178" y="1097"/>
                    <a:pt x="50477" y="996"/>
                  </a:cubicBezTo>
                  <a:cubicBezTo>
                    <a:pt x="49750" y="846"/>
                    <a:pt x="48873" y="721"/>
                    <a:pt x="47870" y="595"/>
                  </a:cubicBezTo>
                  <a:cubicBezTo>
                    <a:pt x="46868" y="470"/>
                    <a:pt x="45715" y="320"/>
                    <a:pt x="44487" y="270"/>
                  </a:cubicBezTo>
                  <a:cubicBezTo>
                    <a:pt x="43860" y="219"/>
                    <a:pt x="43209" y="169"/>
                    <a:pt x="42532" y="119"/>
                  </a:cubicBezTo>
                  <a:cubicBezTo>
                    <a:pt x="41855" y="94"/>
                    <a:pt x="41178" y="69"/>
                    <a:pt x="40452" y="44"/>
                  </a:cubicBezTo>
                  <a:cubicBezTo>
                    <a:pt x="39750" y="19"/>
                    <a:pt x="38998" y="19"/>
                    <a:pt x="38246" y="19"/>
                  </a:cubicBezTo>
                  <a:cubicBezTo>
                    <a:pt x="37870" y="6"/>
                    <a:pt x="37494" y="0"/>
                    <a:pt x="37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9"/>
            <p:cNvSpPr/>
            <p:nvPr/>
          </p:nvSpPr>
          <p:spPr>
            <a:xfrm>
              <a:off x="3412984" y="3478343"/>
              <a:ext cx="894643" cy="87035"/>
            </a:xfrm>
            <a:custGeom>
              <a:avLst/>
              <a:gdLst/>
              <a:ahLst/>
              <a:cxnLst/>
              <a:rect l="l" t="t" r="r" b="b"/>
              <a:pathLst>
                <a:path w="38372" h="3733" extrusionOk="0">
                  <a:moveTo>
                    <a:pt x="38237" y="134"/>
                  </a:moveTo>
                  <a:cubicBezTo>
                    <a:pt x="38326" y="143"/>
                    <a:pt x="38372" y="148"/>
                    <a:pt x="38372" y="148"/>
                  </a:cubicBezTo>
                  <a:cubicBezTo>
                    <a:pt x="38372" y="148"/>
                    <a:pt x="38326" y="141"/>
                    <a:pt x="38237" y="134"/>
                  </a:cubicBezTo>
                  <a:close/>
                  <a:moveTo>
                    <a:pt x="33209" y="1"/>
                  </a:moveTo>
                  <a:cubicBezTo>
                    <a:pt x="32925" y="1"/>
                    <a:pt x="32633" y="6"/>
                    <a:pt x="32332" y="23"/>
                  </a:cubicBezTo>
                  <a:cubicBezTo>
                    <a:pt x="31430" y="48"/>
                    <a:pt x="30452" y="73"/>
                    <a:pt x="29425" y="98"/>
                  </a:cubicBezTo>
                  <a:cubicBezTo>
                    <a:pt x="28372" y="148"/>
                    <a:pt x="27294" y="224"/>
                    <a:pt x="26166" y="299"/>
                  </a:cubicBezTo>
                  <a:cubicBezTo>
                    <a:pt x="25039" y="374"/>
                    <a:pt x="23861" y="424"/>
                    <a:pt x="22683" y="549"/>
                  </a:cubicBezTo>
                  <a:cubicBezTo>
                    <a:pt x="21505" y="650"/>
                    <a:pt x="20302" y="775"/>
                    <a:pt x="19099" y="875"/>
                  </a:cubicBezTo>
                  <a:cubicBezTo>
                    <a:pt x="17896" y="1001"/>
                    <a:pt x="16693" y="1126"/>
                    <a:pt x="15515" y="1301"/>
                  </a:cubicBezTo>
                  <a:cubicBezTo>
                    <a:pt x="14337" y="1452"/>
                    <a:pt x="13184" y="1602"/>
                    <a:pt x="12056" y="1752"/>
                  </a:cubicBezTo>
                  <a:cubicBezTo>
                    <a:pt x="10928" y="1903"/>
                    <a:pt x="9851" y="2053"/>
                    <a:pt x="8823" y="2204"/>
                  </a:cubicBezTo>
                  <a:cubicBezTo>
                    <a:pt x="7795" y="2379"/>
                    <a:pt x="6843" y="2529"/>
                    <a:pt x="5941" y="2680"/>
                  </a:cubicBezTo>
                  <a:cubicBezTo>
                    <a:pt x="4161" y="3006"/>
                    <a:pt x="2683" y="3256"/>
                    <a:pt x="1630" y="3432"/>
                  </a:cubicBezTo>
                  <a:cubicBezTo>
                    <a:pt x="602" y="3632"/>
                    <a:pt x="1" y="3732"/>
                    <a:pt x="1" y="3732"/>
                  </a:cubicBezTo>
                  <a:cubicBezTo>
                    <a:pt x="1" y="3732"/>
                    <a:pt x="602" y="3657"/>
                    <a:pt x="1655" y="3532"/>
                  </a:cubicBezTo>
                  <a:cubicBezTo>
                    <a:pt x="2708" y="3381"/>
                    <a:pt x="4186" y="3181"/>
                    <a:pt x="5991" y="2955"/>
                  </a:cubicBezTo>
                  <a:cubicBezTo>
                    <a:pt x="6868" y="2805"/>
                    <a:pt x="7845" y="2680"/>
                    <a:pt x="8873" y="2529"/>
                  </a:cubicBezTo>
                  <a:cubicBezTo>
                    <a:pt x="9901" y="2404"/>
                    <a:pt x="10978" y="2279"/>
                    <a:pt x="12106" y="2153"/>
                  </a:cubicBezTo>
                  <a:cubicBezTo>
                    <a:pt x="13234" y="2003"/>
                    <a:pt x="14387" y="1878"/>
                    <a:pt x="15565" y="1727"/>
                  </a:cubicBezTo>
                  <a:cubicBezTo>
                    <a:pt x="16743" y="1552"/>
                    <a:pt x="17946" y="1452"/>
                    <a:pt x="19149" y="1351"/>
                  </a:cubicBezTo>
                  <a:cubicBezTo>
                    <a:pt x="20327" y="1226"/>
                    <a:pt x="21530" y="1101"/>
                    <a:pt x="22708" y="975"/>
                  </a:cubicBezTo>
                  <a:cubicBezTo>
                    <a:pt x="23886" y="850"/>
                    <a:pt x="25064" y="775"/>
                    <a:pt x="26191" y="700"/>
                  </a:cubicBezTo>
                  <a:cubicBezTo>
                    <a:pt x="27319" y="625"/>
                    <a:pt x="28397" y="499"/>
                    <a:pt x="29425" y="449"/>
                  </a:cubicBezTo>
                  <a:cubicBezTo>
                    <a:pt x="30477" y="374"/>
                    <a:pt x="31455" y="324"/>
                    <a:pt x="32357" y="274"/>
                  </a:cubicBezTo>
                  <a:cubicBezTo>
                    <a:pt x="33259" y="224"/>
                    <a:pt x="34086" y="224"/>
                    <a:pt x="34813" y="173"/>
                  </a:cubicBezTo>
                  <a:cubicBezTo>
                    <a:pt x="35540" y="148"/>
                    <a:pt x="36192" y="148"/>
                    <a:pt x="36718" y="148"/>
                  </a:cubicBezTo>
                  <a:cubicBezTo>
                    <a:pt x="37244" y="123"/>
                    <a:pt x="37645" y="123"/>
                    <a:pt x="37946" y="123"/>
                  </a:cubicBezTo>
                  <a:cubicBezTo>
                    <a:pt x="38068" y="123"/>
                    <a:pt x="38166" y="128"/>
                    <a:pt x="38237" y="134"/>
                  </a:cubicBezTo>
                  <a:lnTo>
                    <a:pt x="38237" y="134"/>
                  </a:lnTo>
                  <a:cubicBezTo>
                    <a:pt x="38005" y="111"/>
                    <a:pt x="37479" y="66"/>
                    <a:pt x="36718" y="48"/>
                  </a:cubicBezTo>
                  <a:cubicBezTo>
                    <a:pt x="36192" y="23"/>
                    <a:pt x="35540" y="23"/>
                    <a:pt x="34813" y="23"/>
                  </a:cubicBezTo>
                  <a:cubicBezTo>
                    <a:pt x="34312" y="23"/>
                    <a:pt x="33777" y="1"/>
                    <a:pt x="33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9"/>
            <p:cNvSpPr/>
            <p:nvPr/>
          </p:nvSpPr>
          <p:spPr>
            <a:xfrm>
              <a:off x="4710792" y="3309335"/>
              <a:ext cx="1269199" cy="104125"/>
            </a:xfrm>
            <a:custGeom>
              <a:avLst/>
              <a:gdLst/>
              <a:ahLst/>
              <a:cxnLst/>
              <a:rect l="l" t="t" r="r" b="b"/>
              <a:pathLst>
                <a:path w="54437" h="4466" extrusionOk="0">
                  <a:moveTo>
                    <a:pt x="22079" y="1"/>
                  </a:moveTo>
                  <a:cubicBezTo>
                    <a:pt x="20313" y="1"/>
                    <a:pt x="18576" y="51"/>
                    <a:pt x="16893" y="154"/>
                  </a:cubicBezTo>
                  <a:cubicBezTo>
                    <a:pt x="15264" y="254"/>
                    <a:pt x="13685" y="430"/>
                    <a:pt x="12206" y="630"/>
                  </a:cubicBezTo>
                  <a:cubicBezTo>
                    <a:pt x="10752" y="856"/>
                    <a:pt x="9349" y="1107"/>
                    <a:pt x="8071" y="1407"/>
                  </a:cubicBezTo>
                  <a:cubicBezTo>
                    <a:pt x="7444" y="1558"/>
                    <a:pt x="6842" y="1733"/>
                    <a:pt x="6266" y="1884"/>
                  </a:cubicBezTo>
                  <a:cubicBezTo>
                    <a:pt x="5715" y="2059"/>
                    <a:pt x="5163" y="2209"/>
                    <a:pt x="4662" y="2385"/>
                  </a:cubicBezTo>
                  <a:cubicBezTo>
                    <a:pt x="3659" y="2736"/>
                    <a:pt x="2807" y="3087"/>
                    <a:pt x="2106" y="3387"/>
                  </a:cubicBezTo>
                  <a:cubicBezTo>
                    <a:pt x="1780" y="3563"/>
                    <a:pt x="1454" y="3688"/>
                    <a:pt x="1203" y="3813"/>
                  </a:cubicBezTo>
                  <a:cubicBezTo>
                    <a:pt x="928" y="3964"/>
                    <a:pt x="727" y="4089"/>
                    <a:pt x="527" y="4164"/>
                  </a:cubicBezTo>
                  <a:cubicBezTo>
                    <a:pt x="176" y="4365"/>
                    <a:pt x="0" y="4465"/>
                    <a:pt x="0" y="4465"/>
                  </a:cubicBezTo>
                  <a:cubicBezTo>
                    <a:pt x="0" y="4465"/>
                    <a:pt x="176" y="4365"/>
                    <a:pt x="552" y="4189"/>
                  </a:cubicBezTo>
                  <a:cubicBezTo>
                    <a:pt x="727" y="4114"/>
                    <a:pt x="953" y="3989"/>
                    <a:pt x="1228" y="3864"/>
                  </a:cubicBezTo>
                  <a:cubicBezTo>
                    <a:pt x="1504" y="3763"/>
                    <a:pt x="1805" y="3638"/>
                    <a:pt x="2156" y="3488"/>
                  </a:cubicBezTo>
                  <a:cubicBezTo>
                    <a:pt x="2857" y="3187"/>
                    <a:pt x="3710" y="2861"/>
                    <a:pt x="4712" y="2560"/>
                  </a:cubicBezTo>
                  <a:cubicBezTo>
                    <a:pt x="5213" y="2385"/>
                    <a:pt x="5765" y="2260"/>
                    <a:pt x="6341" y="2084"/>
                  </a:cubicBezTo>
                  <a:cubicBezTo>
                    <a:pt x="6918" y="1959"/>
                    <a:pt x="7494" y="1783"/>
                    <a:pt x="8146" y="1658"/>
                  </a:cubicBezTo>
                  <a:cubicBezTo>
                    <a:pt x="9399" y="1382"/>
                    <a:pt x="10802" y="1157"/>
                    <a:pt x="12256" y="956"/>
                  </a:cubicBezTo>
                  <a:cubicBezTo>
                    <a:pt x="13735" y="781"/>
                    <a:pt x="15289" y="655"/>
                    <a:pt x="16918" y="555"/>
                  </a:cubicBezTo>
                  <a:cubicBezTo>
                    <a:pt x="18373" y="476"/>
                    <a:pt x="19874" y="438"/>
                    <a:pt x="21401" y="438"/>
                  </a:cubicBezTo>
                  <a:cubicBezTo>
                    <a:pt x="23265" y="438"/>
                    <a:pt x="25166" y="495"/>
                    <a:pt x="27068" y="605"/>
                  </a:cubicBezTo>
                  <a:cubicBezTo>
                    <a:pt x="30502" y="756"/>
                    <a:pt x="33960" y="1107"/>
                    <a:pt x="37168" y="1508"/>
                  </a:cubicBezTo>
                  <a:cubicBezTo>
                    <a:pt x="38772" y="1733"/>
                    <a:pt x="40326" y="1934"/>
                    <a:pt x="41805" y="2159"/>
                  </a:cubicBezTo>
                  <a:cubicBezTo>
                    <a:pt x="43284" y="2385"/>
                    <a:pt x="44662" y="2610"/>
                    <a:pt x="45940" y="2836"/>
                  </a:cubicBezTo>
                  <a:cubicBezTo>
                    <a:pt x="47219" y="3062"/>
                    <a:pt x="48397" y="3287"/>
                    <a:pt x="49424" y="3488"/>
                  </a:cubicBezTo>
                  <a:cubicBezTo>
                    <a:pt x="50477" y="3688"/>
                    <a:pt x="51379" y="3864"/>
                    <a:pt x="52106" y="3989"/>
                  </a:cubicBezTo>
                  <a:cubicBezTo>
                    <a:pt x="53610" y="4290"/>
                    <a:pt x="54437" y="4465"/>
                    <a:pt x="54437" y="4465"/>
                  </a:cubicBezTo>
                  <a:cubicBezTo>
                    <a:pt x="54437" y="4465"/>
                    <a:pt x="53610" y="4265"/>
                    <a:pt x="52131" y="3914"/>
                  </a:cubicBezTo>
                  <a:cubicBezTo>
                    <a:pt x="50652" y="3563"/>
                    <a:pt x="48547" y="3087"/>
                    <a:pt x="45991" y="2585"/>
                  </a:cubicBezTo>
                  <a:cubicBezTo>
                    <a:pt x="43434" y="2109"/>
                    <a:pt x="40452" y="1558"/>
                    <a:pt x="37219" y="1132"/>
                  </a:cubicBezTo>
                  <a:cubicBezTo>
                    <a:pt x="34011" y="681"/>
                    <a:pt x="30552" y="330"/>
                    <a:pt x="27093" y="129"/>
                  </a:cubicBezTo>
                  <a:cubicBezTo>
                    <a:pt x="25409" y="44"/>
                    <a:pt x="23732" y="1"/>
                    <a:pt x="220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9"/>
            <p:cNvSpPr/>
            <p:nvPr/>
          </p:nvSpPr>
          <p:spPr>
            <a:xfrm>
              <a:off x="4987163" y="3347315"/>
              <a:ext cx="790635" cy="66145"/>
            </a:xfrm>
            <a:custGeom>
              <a:avLst/>
              <a:gdLst/>
              <a:ahLst/>
              <a:cxnLst/>
              <a:rect l="l" t="t" r="r" b="b"/>
              <a:pathLst>
                <a:path w="33911" h="2837" extrusionOk="0">
                  <a:moveTo>
                    <a:pt x="9076" y="0"/>
                  </a:moveTo>
                  <a:cubicBezTo>
                    <a:pt x="8672" y="0"/>
                    <a:pt x="8277" y="8"/>
                    <a:pt x="7896" y="29"/>
                  </a:cubicBezTo>
                  <a:cubicBezTo>
                    <a:pt x="6968" y="54"/>
                    <a:pt x="6116" y="79"/>
                    <a:pt x="5314" y="104"/>
                  </a:cubicBezTo>
                  <a:cubicBezTo>
                    <a:pt x="4512" y="154"/>
                    <a:pt x="3760" y="230"/>
                    <a:pt x="3109" y="280"/>
                  </a:cubicBezTo>
                  <a:cubicBezTo>
                    <a:pt x="2808" y="305"/>
                    <a:pt x="2482" y="330"/>
                    <a:pt x="2207" y="355"/>
                  </a:cubicBezTo>
                  <a:cubicBezTo>
                    <a:pt x="1931" y="380"/>
                    <a:pt x="1680" y="430"/>
                    <a:pt x="1455" y="480"/>
                  </a:cubicBezTo>
                  <a:cubicBezTo>
                    <a:pt x="527" y="631"/>
                    <a:pt x="1" y="706"/>
                    <a:pt x="1" y="706"/>
                  </a:cubicBezTo>
                  <a:cubicBezTo>
                    <a:pt x="1" y="706"/>
                    <a:pt x="527" y="656"/>
                    <a:pt x="1455" y="555"/>
                  </a:cubicBezTo>
                  <a:cubicBezTo>
                    <a:pt x="1705" y="530"/>
                    <a:pt x="1956" y="505"/>
                    <a:pt x="2232" y="480"/>
                  </a:cubicBezTo>
                  <a:cubicBezTo>
                    <a:pt x="2507" y="455"/>
                    <a:pt x="2808" y="455"/>
                    <a:pt x="3134" y="430"/>
                  </a:cubicBezTo>
                  <a:cubicBezTo>
                    <a:pt x="3785" y="405"/>
                    <a:pt x="4512" y="380"/>
                    <a:pt x="5314" y="355"/>
                  </a:cubicBezTo>
                  <a:lnTo>
                    <a:pt x="7896" y="355"/>
                  </a:lnTo>
                  <a:cubicBezTo>
                    <a:pt x="8798" y="355"/>
                    <a:pt x="9775" y="405"/>
                    <a:pt x="10778" y="430"/>
                  </a:cubicBezTo>
                  <a:cubicBezTo>
                    <a:pt x="11755" y="480"/>
                    <a:pt x="12808" y="480"/>
                    <a:pt x="13836" y="555"/>
                  </a:cubicBezTo>
                  <a:cubicBezTo>
                    <a:pt x="14888" y="631"/>
                    <a:pt x="15941" y="681"/>
                    <a:pt x="17019" y="756"/>
                  </a:cubicBezTo>
                  <a:cubicBezTo>
                    <a:pt x="18071" y="806"/>
                    <a:pt x="19124" y="931"/>
                    <a:pt x="20177" y="1032"/>
                  </a:cubicBezTo>
                  <a:cubicBezTo>
                    <a:pt x="21229" y="1132"/>
                    <a:pt x="22257" y="1232"/>
                    <a:pt x="23234" y="1307"/>
                  </a:cubicBezTo>
                  <a:cubicBezTo>
                    <a:pt x="25214" y="1558"/>
                    <a:pt x="27069" y="1808"/>
                    <a:pt x="28648" y="2009"/>
                  </a:cubicBezTo>
                  <a:cubicBezTo>
                    <a:pt x="30227" y="2285"/>
                    <a:pt x="31555" y="2460"/>
                    <a:pt x="32457" y="2610"/>
                  </a:cubicBezTo>
                  <a:cubicBezTo>
                    <a:pt x="33385" y="2761"/>
                    <a:pt x="33911" y="2836"/>
                    <a:pt x="33911" y="2836"/>
                  </a:cubicBezTo>
                  <a:cubicBezTo>
                    <a:pt x="33911" y="2836"/>
                    <a:pt x="33385" y="2736"/>
                    <a:pt x="32482" y="2535"/>
                  </a:cubicBezTo>
                  <a:cubicBezTo>
                    <a:pt x="31580" y="2335"/>
                    <a:pt x="30277" y="2059"/>
                    <a:pt x="28698" y="1758"/>
                  </a:cubicBezTo>
                  <a:cubicBezTo>
                    <a:pt x="27896" y="1608"/>
                    <a:pt x="27044" y="1483"/>
                    <a:pt x="26141" y="1357"/>
                  </a:cubicBezTo>
                  <a:cubicBezTo>
                    <a:pt x="25239" y="1207"/>
                    <a:pt x="24287" y="1082"/>
                    <a:pt x="23284" y="931"/>
                  </a:cubicBezTo>
                  <a:cubicBezTo>
                    <a:pt x="22282" y="806"/>
                    <a:pt x="21254" y="706"/>
                    <a:pt x="20227" y="605"/>
                  </a:cubicBezTo>
                  <a:cubicBezTo>
                    <a:pt x="19174" y="480"/>
                    <a:pt x="18121" y="355"/>
                    <a:pt x="17044" y="305"/>
                  </a:cubicBezTo>
                  <a:cubicBezTo>
                    <a:pt x="15966" y="255"/>
                    <a:pt x="14913" y="179"/>
                    <a:pt x="13861" y="129"/>
                  </a:cubicBezTo>
                  <a:cubicBezTo>
                    <a:pt x="12808" y="54"/>
                    <a:pt x="11781" y="54"/>
                    <a:pt x="10778" y="29"/>
                  </a:cubicBezTo>
                  <a:cubicBezTo>
                    <a:pt x="10199" y="15"/>
                    <a:pt x="9629" y="0"/>
                    <a:pt x="9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9"/>
            <p:cNvSpPr/>
            <p:nvPr/>
          </p:nvSpPr>
          <p:spPr>
            <a:xfrm>
              <a:off x="4740588" y="3431107"/>
              <a:ext cx="1228887" cy="116738"/>
            </a:xfrm>
            <a:custGeom>
              <a:avLst/>
              <a:gdLst/>
              <a:ahLst/>
              <a:cxnLst/>
              <a:rect l="l" t="t" r="r" b="b"/>
              <a:pathLst>
                <a:path w="52708" h="5007" extrusionOk="0">
                  <a:moveTo>
                    <a:pt x="15580" y="0"/>
                  </a:moveTo>
                  <a:cubicBezTo>
                    <a:pt x="15195" y="0"/>
                    <a:pt x="14813" y="6"/>
                    <a:pt x="14437" y="19"/>
                  </a:cubicBezTo>
                  <a:cubicBezTo>
                    <a:pt x="13685" y="19"/>
                    <a:pt x="12958" y="19"/>
                    <a:pt x="12231" y="44"/>
                  </a:cubicBezTo>
                  <a:cubicBezTo>
                    <a:pt x="11529" y="69"/>
                    <a:pt x="10828" y="94"/>
                    <a:pt x="10151" y="119"/>
                  </a:cubicBezTo>
                  <a:cubicBezTo>
                    <a:pt x="9474" y="169"/>
                    <a:pt x="8823" y="219"/>
                    <a:pt x="8221" y="270"/>
                  </a:cubicBezTo>
                  <a:cubicBezTo>
                    <a:pt x="6968" y="320"/>
                    <a:pt x="5840" y="470"/>
                    <a:pt x="4813" y="595"/>
                  </a:cubicBezTo>
                  <a:cubicBezTo>
                    <a:pt x="3810" y="721"/>
                    <a:pt x="2933" y="846"/>
                    <a:pt x="2231" y="996"/>
                  </a:cubicBezTo>
                  <a:cubicBezTo>
                    <a:pt x="1504" y="1097"/>
                    <a:pt x="953" y="1247"/>
                    <a:pt x="577" y="1322"/>
                  </a:cubicBezTo>
                  <a:cubicBezTo>
                    <a:pt x="201" y="1422"/>
                    <a:pt x="0" y="1473"/>
                    <a:pt x="0" y="1473"/>
                  </a:cubicBezTo>
                  <a:cubicBezTo>
                    <a:pt x="0" y="1473"/>
                    <a:pt x="201" y="1422"/>
                    <a:pt x="577" y="1347"/>
                  </a:cubicBezTo>
                  <a:cubicBezTo>
                    <a:pt x="953" y="1272"/>
                    <a:pt x="1529" y="1172"/>
                    <a:pt x="2231" y="1072"/>
                  </a:cubicBezTo>
                  <a:cubicBezTo>
                    <a:pt x="2958" y="971"/>
                    <a:pt x="3835" y="871"/>
                    <a:pt x="4838" y="771"/>
                  </a:cubicBezTo>
                  <a:cubicBezTo>
                    <a:pt x="5339" y="721"/>
                    <a:pt x="5890" y="671"/>
                    <a:pt x="6442" y="620"/>
                  </a:cubicBezTo>
                  <a:cubicBezTo>
                    <a:pt x="7018" y="570"/>
                    <a:pt x="7595" y="545"/>
                    <a:pt x="8221" y="520"/>
                  </a:cubicBezTo>
                  <a:cubicBezTo>
                    <a:pt x="8848" y="495"/>
                    <a:pt x="9499" y="445"/>
                    <a:pt x="10176" y="420"/>
                  </a:cubicBezTo>
                  <a:cubicBezTo>
                    <a:pt x="10828" y="420"/>
                    <a:pt x="11529" y="395"/>
                    <a:pt x="12256" y="395"/>
                  </a:cubicBezTo>
                  <a:cubicBezTo>
                    <a:pt x="12490" y="378"/>
                    <a:pt x="12727" y="373"/>
                    <a:pt x="12966" y="373"/>
                  </a:cubicBezTo>
                  <a:cubicBezTo>
                    <a:pt x="13445" y="373"/>
                    <a:pt x="13935" y="395"/>
                    <a:pt x="14437" y="395"/>
                  </a:cubicBezTo>
                  <a:cubicBezTo>
                    <a:pt x="15189" y="395"/>
                    <a:pt x="15940" y="395"/>
                    <a:pt x="16717" y="420"/>
                  </a:cubicBezTo>
                  <a:cubicBezTo>
                    <a:pt x="17494" y="445"/>
                    <a:pt x="18296" y="470"/>
                    <a:pt x="19098" y="495"/>
                  </a:cubicBezTo>
                  <a:cubicBezTo>
                    <a:pt x="19499" y="495"/>
                    <a:pt x="19900" y="520"/>
                    <a:pt x="20301" y="545"/>
                  </a:cubicBezTo>
                  <a:cubicBezTo>
                    <a:pt x="20702" y="570"/>
                    <a:pt x="21103" y="595"/>
                    <a:pt x="21529" y="620"/>
                  </a:cubicBezTo>
                  <a:cubicBezTo>
                    <a:pt x="23159" y="721"/>
                    <a:pt x="24813" y="821"/>
                    <a:pt x="26467" y="996"/>
                  </a:cubicBezTo>
                  <a:cubicBezTo>
                    <a:pt x="27269" y="1072"/>
                    <a:pt x="28096" y="1147"/>
                    <a:pt x="28923" y="1222"/>
                  </a:cubicBezTo>
                  <a:cubicBezTo>
                    <a:pt x="29750" y="1297"/>
                    <a:pt x="30577" y="1397"/>
                    <a:pt x="31379" y="1498"/>
                  </a:cubicBezTo>
                  <a:cubicBezTo>
                    <a:pt x="33008" y="1698"/>
                    <a:pt x="34612" y="1874"/>
                    <a:pt x="36141" y="2124"/>
                  </a:cubicBezTo>
                  <a:cubicBezTo>
                    <a:pt x="37670" y="2350"/>
                    <a:pt x="39174" y="2550"/>
                    <a:pt x="40577" y="2776"/>
                  </a:cubicBezTo>
                  <a:cubicBezTo>
                    <a:pt x="41981" y="3027"/>
                    <a:pt x="43309" y="3252"/>
                    <a:pt x="44537" y="3453"/>
                  </a:cubicBezTo>
                  <a:cubicBezTo>
                    <a:pt x="45164" y="3553"/>
                    <a:pt x="45740" y="3653"/>
                    <a:pt x="46291" y="3753"/>
                  </a:cubicBezTo>
                  <a:cubicBezTo>
                    <a:pt x="46868" y="3879"/>
                    <a:pt x="47394" y="3979"/>
                    <a:pt x="47895" y="4079"/>
                  </a:cubicBezTo>
                  <a:cubicBezTo>
                    <a:pt x="48873" y="4255"/>
                    <a:pt x="49750" y="4430"/>
                    <a:pt x="50452" y="4580"/>
                  </a:cubicBezTo>
                  <a:cubicBezTo>
                    <a:pt x="51880" y="4856"/>
                    <a:pt x="52708" y="5006"/>
                    <a:pt x="52708" y="5006"/>
                  </a:cubicBezTo>
                  <a:cubicBezTo>
                    <a:pt x="52708" y="5006"/>
                    <a:pt x="51880" y="4806"/>
                    <a:pt x="50477" y="4480"/>
                  </a:cubicBezTo>
                  <a:cubicBezTo>
                    <a:pt x="49775" y="4330"/>
                    <a:pt x="48898" y="4129"/>
                    <a:pt x="47921" y="3904"/>
                  </a:cubicBezTo>
                  <a:cubicBezTo>
                    <a:pt x="47419" y="3778"/>
                    <a:pt x="46893" y="3678"/>
                    <a:pt x="46342" y="3553"/>
                  </a:cubicBezTo>
                  <a:cubicBezTo>
                    <a:pt x="45790" y="3428"/>
                    <a:pt x="45189" y="3327"/>
                    <a:pt x="44587" y="3202"/>
                  </a:cubicBezTo>
                  <a:cubicBezTo>
                    <a:pt x="43359" y="2976"/>
                    <a:pt x="42031" y="2701"/>
                    <a:pt x="40627" y="2450"/>
                  </a:cubicBezTo>
                  <a:cubicBezTo>
                    <a:pt x="39224" y="2199"/>
                    <a:pt x="37745" y="1974"/>
                    <a:pt x="36191" y="1723"/>
                  </a:cubicBezTo>
                  <a:cubicBezTo>
                    <a:pt x="34662" y="1473"/>
                    <a:pt x="33058" y="1272"/>
                    <a:pt x="31429" y="1072"/>
                  </a:cubicBezTo>
                  <a:cubicBezTo>
                    <a:pt x="30627" y="971"/>
                    <a:pt x="29800" y="846"/>
                    <a:pt x="28973" y="771"/>
                  </a:cubicBezTo>
                  <a:cubicBezTo>
                    <a:pt x="28146" y="696"/>
                    <a:pt x="27319" y="620"/>
                    <a:pt x="26492" y="545"/>
                  </a:cubicBezTo>
                  <a:cubicBezTo>
                    <a:pt x="24838" y="370"/>
                    <a:pt x="23184" y="295"/>
                    <a:pt x="21554" y="194"/>
                  </a:cubicBezTo>
                  <a:cubicBezTo>
                    <a:pt x="21128" y="169"/>
                    <a:pt x="20727" y="144"/>
                    <a:pt x="20326" y="119"/>
                  </a:cubicBezTo>
                  <a:cubicBezTo>
                    <a:pt x="19925" y="94"/>
                    <a:pt x="19499" y="94"/>
                    <a:pt x="19098" y="69"/>
                  </a:cubicBezTo>
                  <a:cubicBezTo>
                    <a:pt x="18296" y="44"/>
                    <a:pt x="17519" y="44"/>
                    <a:pt x="16742" y="19"/>
                  </a:cubicBezTo>
                  <a:cubicBezTo>
                    <a:pt x="16354" y="6"/>
                    <a:pt x="15965" y="0"/>
                    <a:pt x="15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9"/>
            <p:cNvSpPr/>
            <p:nvPr/>
          </p:nvSpPr>
          <p:spPr>
            <a:xfrm>
              <a:off x="4939252" y="3478343"/>
              <a:ext cx="894060" cy="87035"/>
            </a:xfrm>
            <a:custGeom>
              <a:avLst/>
              <a:gdLst/>
              <a:ahLst/>
              <a:cxnLst/>
              <a:rect l="l" t="t" r="r" b="b"/>
              <a:pathLst>
                <a:path w="38347" h="3733" extrusionOk="0">
                  <a:moveTo>
                    <a:pt x="116" y="135"/>
                  </a:moveTo>
                  <a:lnTo>
                    <a:pt x="116" y="135"/>
                  </a:lnTo>
                  <a:cubicBezTo>
                    <a:pt x="40" y="142"/>
                    <a:pt x="1" y="148"/>
                    <a:pt x="1" y="148"/>
                  </a:cubicBezTo>
                  <a:cubicBezTo>
                    <a:pt x="1" y="148"/>
                    <a:pt x="40" y="143"/>
                    <a:pt x="116" y="135"/>
                  </a:cubicBezTo>
                  <a:close/>
                  <a:moveTo>
                    <a:pt x="5140" y="1"/>
                  </a:moveTo>
                  <a:cubicBezTo>
                    <a:pt x="4573" y="1"/>
                    <a:pt x="4044" y="23"/>
                    <a:pt x="3560" y="23"/>
                  </a:cubicBezTo>
                  <a:cubicBezTo>
                    <a:pt x="2808" y="23"/>
                    <a:pt x="2181" y="23"/>
                    <a:pt x="1655" y="48"/>
                  </a:cubicBezTo>
                  <a:cubicBezTo>
                    <a:pt x="857" y="67"/>
                    <a:pt x="334" y="113"/>
                    <a:pt x="116" y="135"/>
                  </a:cubicBezTo>
                  <a:lnTo>
                    <a:pt x="116" y="135"/>
                  </a:lnTo>
                  <a:cubicBezTo>
                    <a:pt x="188" y="129"/>
                    <a:pt x="293" y="123"/>
                    <a:pt x="427" y="123"/>
                  </a:cubicBezTo>
                  <a:cubicBezTo>
                    <a:pt x="703" y="123"/>
                    <a:pt x="1129" y="123"/>
                    <a:pt x="1655" y="148"/>
                  </a:cubicBezTo>
                  <a:cubicBezTo>
                    <a:pt x="2181" y="148"/>
                    <a:pt x="2808" y="148"/>
                    <a:pt x="3560" y="173"/>
                  </a:cubicBezTo>
                  <a:cubicBezTo>
                    <a:pt x="4287" y="224"/>
                    <a:pt x="5114" y="224"/>
                    <a:pt x="6016" y="274"/>
                  </a:cubicBezTo>
                  <a:cubicBezTo>
                    <a:pt x="6918" y="324"/>
                    <a:pt x="7896" y="374"/>
                    <a:pt x="8923" y="449"/>
                  </a:cubicBezTo>
                  <a:cubicBezTo>
                    <a:pt x="9951" y="499"/>
                    <a:pt x="11054" y="625"/>
                    <a:pt x="12181" y="700"/>
                  </a:cubicBezTo>
                  <a:cubicBezTo>
                    <a:pt x="13284" y="775"/>
                    <a:pt x="14462" y="850"/>
                    <a:pt x="15640" y="975"/>
                  </a:cubicBezTo>
                  <a:cubicBezTo>
                    <a:pt x="16818" y="1101"/>
                    <a:pt x="18021" y="1226"/>
                    <a:pt x="19224" y="1351"/>
                  </a:cubicBezTo>
                  <a:cubicBezTo>
                    <a:pt x="20427" y="1452"/>
                    <a:pt x="21605" y="1552"/>
                    <a:pt x="22783" y="1727"/>
                  </a:cubicBezTo>
                  <a:cubicBezTo>
                    <a:pt x="23961" y="1878"/>
                    <a:pt x="25139" y="2003"/>
                    <a:pt x="26242" y="2153"/>
                  </a:cubicBezTo>
                  <a:cubicBezTo>
                    <a:pt x="27369" y="2279"/>
                    <a:pt x="28447" y="2404"/>
                    <a:pt x="29475" y="2529"/>
                  </a:cubicBezTo>
                  <a:cubicBezTo>
                    <a:pt x="30502" y="2680"/>
                    <a:pt x="31480" y="2805"/>
                    <a:pt x="32382" y="2955"/>
                  </a:cubicBezTo>
                  <a:cubicBezTo>
                    <a:pt x="34161" y="3181"/>
                    <a:pt x="35665" y="3381"/>
                    <a:pt x="36693" y="3532"/>
                  </a:cubicBezTo>
                  <a:cubicBezTo>
                    <a:pt x="37745" y="3657"/>
                    <a:pt x="38347" y="3732"/>
                    <a:pt x="38347" y="3732"/>
                  </a:cubicBezTo>
                  <a:cubicBezTo>
                    <a:pt x="38347" y="3732"/>
                    <a:pt x="37745" y="3632"/>
                    <a:pt x="36718" y="3432"/>
                  </a:cubicBezTo>
                  <a:cubicBezTo>
                    <a:pt x="35690" y="3256"/>
                    <a:pt x="34186" y="3006"/>
                    <a:pt x="32407" y="2680"/>
                  </a:cubicBezTo>
                  <a:cubicBezTo>
                    <a:pt x="31530" y="2529"/>
                    <a:pt x="30552" y="2379"/>
                    <a:pt x="29525" y="2204"/>
                  </a:cubicBezTo>
                  <a:cubicBezTo>
                    <a:pt x="28497" y="2053"/>
                    <a:pt x="27420" y="1903"/>
                    <a:pt x="26292" y="1752"/>
                  </a:cubicBezTo>
                  <a:cubicBezTo>
                    <a:pt x="25189" y="1602"/>
                    <a:pt x="24011" y="1452"/>
                    <a:pt x="22833" y="1301"/>
                  </a:cubicBezTo>
                  <a:cubicBezTo>
                    <a:pt x="21655" y="1126"/>
                    <a:pt x="20477" y="1001"/>
                    <a:pt x="19274" y="875"/>
                  </a:cubicBezTo>
                  <a:cubicBezTo>
                    <a:pt x="18071" y="775"/>
                    <a:pt x="16868" y="650"/>
                    <a:pt x="15690" y="549"/>
                  </a:cubicBezTo>
                  <a:cubicBezTo>
                    <a:pt x="14487" y="424"/>
                    <a:pt x="13334" y="374"/>
                    <a:pt x="12206" y="299"/>
                  </a:cubicBezTo>
                  <a:cubicBezTo>
                    <a:pt x="11079" y="224"/>
                    <a:pt x="9976" y="148"/>
                    <a:pt x="8948" y="98"/>
                  </a:cubicBezTo>
                  <a:cubicBezTo>
                    <a:pt x="7896" y="73"/>
                    <a:pt x="6918" y="48"/>
                    <a:pt x="6016" y="23"/>
                  </a:cubicBezTo>
                  <a:cubicBezTo>
                    <a:pt x="5715" y="6"/>
                    <a:pt x="5423" y="1"/>
                    <a:pt x="51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9"/>
            <p:cNvSpPr/>
            <p:nvPr/>
          </p:nvSpPr>
          <p:spPr>
            <a:xfrm>
              <a:off x="3152374" y="3522104"/>
              <a:ext cx="2942166" cy="203377"/>
            </a:xfrm>
            <a:custGeom>
              <a:avLst/>
              <a:gdLst/>
              <a:ahLst/>
              <a:cxnLst/>
              <a:rect l="l" t="t" r="r" b="b"/>
              <a:pathLst>
                <a:path w="126192" h="8723" extrusionOk="0">
                  <a:moveTo>
                    <a:pt x="59124" y="1"/>
                  </a:moveTo>
                  <a:lnTo>
                    <a:pt x="57996" y="101"/>
                  </a:lnTo>
                  <a:lnTo>
                    <a:pt x="1" y="6091"/>
                  </a:lnTo>
                  <a:lnTo>
                    <a:pt x="1530" y="8723"/>
                  </a:lnTo>
                  <a:lnTo>
                    <a:pt x="57294" y="2958"/>
                  </a:lnTo>
                  <a:cubicBezTo>
                    <a:pt x="58147" y="4387"/>
                    <a:pt x="59951" y="5214"/>
                    <a:pt x="63084" y="5214"/>
                  </a:cubicBezTo>
                  <a:cubicBezTo>
                    <a:pt x="66217" y="5214"/>
                    <a:pt x="68046" y="4387"/>
                    <a:pt x="68873" y="2958"/>
                  </a:cubicBezTo>
                  <a:lnTo>
                    <a:pt x="124638" y="8723"/>
                  </a:lnTo>
                  <a:lnTo>
                    <a:pt x="126192" y="6091"/>
                  </a:lnTo>
                  <a:lnTo>
                    <a:pt x="68172" y="101"/>
                  </a:lnTo>
                  <a:lnTo>
                    <a:pt x="67044" y="1"/>
                  </a:lnTo>
                  <a:lnTo>
                    <a:pt x="66718" y="1078"/>
                  </a:lnTo>
                  <a:cubicBezTo>
                    <a:pt x="66643" y="1304"/>
                    <a:pt x="65916" y="2432"/>
                    <a:pt x="63084" y="2432"/>
                  </a:cubicBezTo>
                  <a:cubicBezTo>
                    <a:pt x="60252" y="2432"/>
                    <a:pt x="59525" y="1304"/>
                    <a:pt x="59475" y="1078"/>
                  </a:cubicBezTo>
                  <a:lnTo>
                    <a:pt x="591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9"/>
            <p:cNvSpPr/>
            <p:nvPr/>
          </p:nvSpPr>
          <p:spPr>
            <a:xfrm>
              <a:off x="4623129" y="2673663"/>
              <a:ext cx="324335" cy="739808"/>
            </a:xfrm>
            <a:custGeom>
              <a:avLst/>
              <a:gdLst/>
              <a:ahLst/>
              <a:cxnLst/>
              <a:rect l="l" t="t" r="r" b="b"/>
              <a:pathLst>
                <a:path w="13911" h="31731" extrusionOk="0">
                  <a:moveTo>
                    <a:pt x="13184" y="1"/>
                  </a:moveTo>
                  <a:lnTo>
                    <a:pt x="13184" y="1"/>
                  </a:lnTo>
                  <a:cubicBezTo>
                    <a:pt x="8723" y="677"/>
                    <a:pt x="4211" y="2181"/>
                    <a:pt x="1" y="4988"/>
                  </a:cubicBezTo>
                  <a:lnTo>
                    <a:pt x="1" y="31730"/>
                  </a:lnTo>
                  <a:cubicBezTo>
                    <a:pt x="1" y="31730"/>
                    <a:pt x="3384" y="26166"/>
                    <a:pt x="13911" y="23058"/>
                  </a:cubicBezTo>
                  <a:cubicBezTo>
                    <a:pt x="12457" y="16793"/>
                    <a:pt x="11580" y="8672"/>
                    <a:pt x="13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9"/>
            <p:cNvSpPr/>
            <p:nvPr/>
          </p:nvSpPr>
          <p:spPr>
            <a:xfrm>
              <a:off x="4281313" y="2963440"/>
              <a:ext cx="291601" cy="161340"/>
            </a:xfrm>
            <a:custGeom>
              <a:avLst/>
              <a:gdLst/>
              <a:ahLst/>
              <a:cxnLst/>
              <a:rect l="l" t="t" r="r" b="b"/>
              <a:pathLst>
                <a:path w="12507" h="6920" extrusionOk="0">
                  <a:moveTo>
                    <a:pt x="9298" y="1"/>
                  </a:moveTo>
                  <a:cubicBezTo>
                    <a:pt x="8450" y="1"/>
                    <a:pt x="7614" y="99"/>
                    <a:pt x="6817" y="354"/>
                  </a:cubicBezTo>
                  <a:cubicBezTo>
                    <a:pt x="5238" y="830"/>
                    <a:pt x="3935" y="1907"/>
                    <a:pt x="2882" y="3110"/>
                  </a:cubicBezTo>
                  <a:cubicBezTo>
                    <a:pt x="1830" y="4313"/>
                    <a:pt x="978" y="5642"/>
                    <a:pt x="0" y="6920"/>
                  </a:cubicBezTo>
                  <a:cubicBezTo>
                    <a:pt x="534" y="6807"/>
                    <a:pt x="1076" y="6770"/>
                    <a:pt x="1621" y="6770"/>
                  </a:cubicBezTo>
                  <a:cubicBezTo>
                    <a:pt x="2659" y="6770"/>
                    <a:pt x="3709" y="6904"/>
                    <a:pt x="4737" y="6904"/>
                  </a:cubicBezTo>
                  <a:cubicBezTo>
                    <a:pt x="5453" y="6904"/>
                    <a:pt x="6159" y="6839"/>
                    <a:pt x="6842" y="6619"/>
                  </a:cubicBezTo>
                  <a:cubicBezTo>
                    <a:pt x="7594" y="6369"/>
                    <a:pt x="8296" y="5968"/>
                    <a:pt x="8948" y="5516"/>
                  </a:cubicBezTo>
                  <a:cubicBezTo>
                    <a:pt x="9800" y="4940"/>
                    <a:pt x="10577" y="4288"/>
                    <a:pt x="11178" y="3486"/>
                  </a:cubicBezTo>
                  <a:cubicBezTo>
                    <a:pt x="11855" y="2534"/>
                    <a:pt x="12156" y="1456"/>
                    <a:pt x="12506" y="354"/>
                  </a:cubicBezTo>
                  <a:cubicBezTo>
                    <a:pt x="11457" y="158"/>
                    <a:pt x="10368" y="1"/>
                    <a:pt x="9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9"/>
            <p:cNvSpPr/>
            <p:nvPr/>
          </p:nvSpPr>
          <p:spPr>
            <a:xfrm>
              <a:off x="4278376" y="2964302"/>
              <a:ext cx="302722" cy="162832"/>
            </a:xfrm>
            <a:custGeom>
              <a:avLst/>
              <a:gdLst/>
              <a:ahLst/>
              <a:cxnLst/>
              <a:rect l="l" t="t" r="r" b="b"/>
              <a:pathLst>
                <a:path w="12984" h="6984" extrusionOk="0">
                  <a:moveTo>
                    <a:pt x="12639" y="1"/>
                  </a:moveTo>
                  <a:cubicBezTo>
                    <a:pt x="12604" y="1"/>
                    <a:pt x="12568" y="6"/>
                    <a:pt x="12532" y="16"/>
                  </a:cubicBezTo>
                  <a:cubicBezTo>
                    <a:pt x="8221" y="1444"/>
                    <a:pt x="4537" y="3675"/>
                    <a:pt x="176" y="6407"/>
                  </a:cubicBezTo>
                  <a:cubicBezTo>
                    <a:pt x="51" y="6507"/>
                    <a:pt x="1" y="6708"/>
                    <a:pt x="101" y="6858"/>
                  </a:cubicBezTo>
                  <a:cubicBezTo>
                    <a:pt x="151" y="6933"/>
                    <a:pt x="251" y="6983"/>
                    <a:pt x="352" y="6983"/>
                  </a:cubicBezTo>
                  <a:cubicBezTo>
                    <a:pt x="402" y="6983"/>
                    <a:pt x="477" y="6983"/>
                    <a:pt x="527" y="6958"/>
                  </a:cubicBezTo>
                  <a:cubicBezTo>
                    <a:pt x="4838" y="4226"/>
                    <a:pt x="8497" y="2021"/>
                    <a:pt x="12733" y="592"/>
                  </a:cubicBezTo>
                  <a:cubicBezTo>
                    <a:pt x="12908" y="542"/>
                    <a:pt x="12983" y="367"/>
                    <a:pt x="12933" y="216"/>
                  </a:cubicBezTo>
                  <a:cubicBezTo>
                    <a:pt x="12893" y="77"/>
                    <a:pt x="12774" y="1"/>
                    <a:pt x="12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9"/>
            <p:cNvSpPr/>
            <p:nvPr/>
          </p:nvSpPr>
          <p:spPr>
            <a:xfrm>
              <a:off x="4444329" y="2696441"/>
              <a:ext cx="168311" cy="282858"/>
            </a:xfrm>
            <a:custGeom>
              <a:avLst/>
              <a:gdLst/>
              <a:ahLst/>
              <a:cxnLst/>
              <a:rect l="l" t="t" r="r" b="b"/>
              <a:pathLst>
                <a:path w="7219" h="12132" extrusionOk="0">
                  <a:moveTo>
                    <a:pt x="1" y="1"/>
                  </a:moveTo>
                  <a:lnTo>
                    <a:pt x="1" y="1"/>
                  </a:lnTo>
                  <a:cubicBezTo>
                    <a:pt x="151" y="1455"/>
                    <a:pt x="276" y="2833"/>
                    <a:pt x="627" y="4237"/>
                  </a:cubicBezTo>
                  <a:cubicBezTo>
                    <a:pt x="978" y="5640"/>
                    <a:pt x="1529" y="7019"/>
                    <a:pt x="2382" y="8171"/>
                  </a:cubicBezTo>
                  <a:cubicBezTo>
                    <a:pt x="3535" y="9801"/>
                    <a:pt x="4813" y="11179"/>
                    <a:pt x="6291" y="12131"/>
                  </a:cubicBezTo>
                  <a:cubicBezTo>
                    <a:pt x="6843" y="10377"/>
                    <a:pt x="7219" y="9024"/>
                    <a:pt x="6918" y="7219"/>
                  </a:cubicBezTo>
                  <a:cubicBezTo>
                    <a:pt x="6642" y="5515"/>
                    <a:pt x="5615" y="3986"/>
                    <a:pt x="4337" y="2833"/>
                  </a:cubicBezTo>
                  <a:cubicBezTo>
                    <a:pt x="3058" y="1655"/>
                    <a:pt x="1529" y="80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9"/>
            <p:cNvSpPr/>
            <p:nvPr/>
          </p:nvSpPr>
          <p:spPr>
            <a:xfrm>
              <a:off x="4437894" y="2691615"/>
              <a:ext cx="153716" cy="287101"/>
            </a:xfrm>
            <a:custGeom>
              <a:avLst/>
              <a:gdLst/>
              <a:ahLst/>
              <a:cxnLst/>
              <a:rect l="l" t="t" r="r" b="b"/>
              <a:pathLst>
                <a:path w="6593" h="12314" extrusionOk="0">
                  <a:moveTo>
                    <a:pt x="350" y="0"/>
                  </a:moveTo>
                  <a:cubicBezTo>
                    <a:pt x="280" y="0"/>
                    <a:pt x="208" y="26"/>
                    <a:pt x="151" y="83"/>
                  </a:cubicBezTo>
                  <a:cubicBezTo>
                    <a:pt x="1" y="183"/>
                    <a:pt x="1" y="383"/>
                    <a:pt x="101" y="509"/>
                  </a:cubicBezTo>
                  <a:cubicBezTo>
                    <a:pt x="2933" y="3992"/>
                    <a:pt x="4888" y="7877"/>
                    <a:pt x="5941" y="12088"/>
                  </a:cubicBezTo>
                  <a:cubicBezTo>
                    <a:pt x="5966" y="12213"/>
                    <a:pt x="6091" y="12313"/>
                    <a:pt x="6242" y="12313"/>
                  </a:cubicBezTo>
                  <a:lnTo>
                    <a:pt x="6317" y="12313"/>
                  </a:lnTo>
                  <a:cubicBezTo>
                    <a:pt x="6467" y="12263"/>
                    <a:pt x="6592" y="12088"/>
                    <a:pt x="6542" y="11937"/>
                  </a:cubicBezTo>
                  <a:cubicBezTo>
                    <a:pt x="5490" y="7627"/>
                    <a:pt x="3485" y="3667"/>
                    <a:pt x="577" y="108"/>
                  </a:cubicBezTo>
                  <a:cubicBezTo>
                    <a:pt x="522" y="39"/>
                    <a:pt x="437" y="0"/>
                    <a:pt x="3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9"/>
            <p:cNvSpPr/>
            <p:nvPr/>
          </p:nvSpPr>
          <p:spPr>
            <a:xfrm>
              <a:off x="4335520" y="2888740"/>
              <a:ext cx="792570" cy="126787"/>
            </a:xfrm>
            <a:custGeom>
              <a:avLst/>
              <a:gdLst/>
              <a:ahLst/>
              <a:cxnLst/>
              <a:rect l="l" t="t" r="r" b="b"/>
              <a:pathLst>
                <a:path w="33994" h="5438" extrusionOk="0">
                  <a:moveTo>
                    <a:pt x="486" y="1"/>
                  </a:moveTo>
                  <a:cubicBezTo>
                    <a:pt x="161" y="1"/>
                    <a:pt x="1" y="516"/>
                    <a:pt x="382" y="650"/>
                  </a:cubicBezTo>
                  <a:cubicBezTo>
                    <a:pt x="7983" y="3808"/>
                    <a:pt x="16195" y="5437"/>
                    <a:pt x="24428" y="5437"/>
                  </a:cubicBezTo>
                  <a:cubicBezTo>
                    <a:pt x="25018" y="5437"/>
                    <a:pt x="25607" y="5429"/>
                    <a:pt x="26197" y="5412"/>
                  </a:cubicBezTo>
                  <a:cubicBezTo>
                    <a:pt x="28678" y="5362"/>
                    <a:pt x="31134" y="5162"/>
                    <a:pt x="33590" y="4786"/>
                  </a:cubicBezTo>
                  <a:cubicBezTo>
                    <a:pt x="33994" y="4738"/>
                    <a:pt x="33925" y="4128"/>
                    <a:pt x="33554" y="4128"/>
                  </a:cubicBezTo>
                  <a:cubicBezTo>
                    <a:pt x="33534" y="4128"/>
                    <a:pt x="33512" y="4130"/>
                    <a:pt x="33490" y="4134"/>
                  </a:cubicBezTo>
                  <a:cubicBezTo>
                    <a:pt x="30542" y="4554"/>
                    <a:pt x="27565" y="4763"/>
                    <a:pt x="24588" y="4763"/>
                  </a:cubicBezTo>
                  <a:cubicBezTo>
                    <a:pt x="18857" y="4763"/>
                    <a:pt x="13125" y="3989"/>
                    <a:pt x="7600" y="2455"/>
                  </a:cubicBezTo>
                  <a:cubicBezTo>
                    <a:pt x="5244" y="1778"/>
                    <a:pt x="2888" y="976"/>
                    <a:pt x="607" y="24"/>
                  </a:cubicBezTo>
                  <a:cubicBezTo>
                    <a:pt x="565" y="8"/>
                    <a:pt x="524" y="1"/>
                    <a:pt x="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9"/>
            <p:cNvSpPr/>
            <p:nvPr/>
          </p:nvSpPr>
          <p:spPr>
            <a:xfrm>
              <a:off x="3912010" y="2614071"/>
              <a:ext cx="442355" cy="365276"/>
            </a:xfrm>
            <a:custGeom>
              <a:avLst/>
              <a:gdLst/>
              <a:ahLst/>
              <a:cxnLst/>
              <a:rect l="l" t="t" r="r" b="b"/>
              <a:pathLst>
                <a:path w="18973" h="15667" extrusionOk="0">
                  <a:moveTo>
                    <a:pt x="6843" y="0"/>
                  </a:moveTo>
                  <a:cubicBezTo>
                    <a:pt x="2532" y="1704"/>
                    <a:pt x="0" y="12105"/>
                    <a:pt x="0" y="12105"/>
                  </a:cubicBezTo>
                  <a:cubicBezTo>
                    <a:pt x="7269" y="13584"/>
                    <a:pt x="8221" y="14837"/>
                    <a:pt x="12206" y="15589"/>
                  </a:cubicBezTo>
                  <a:cubicBezTo>
                    <a:pt x="12487" y="15642"/>
                    <a:pt x="12754" y="15666"/>
                    <a:pt x="13006" y="15666"/>
                  </a:cubicBezTo>
                  <a:cubicBezTo>
                    <a:pt x="16355" y="15666"/>
                    <a:pt x="17244" y="11354"/>
                    <a:pt x="17244" y="11354"/>
                  </a:cubicBezTo>
                  <a:cubicBezTo>
                    <a:pt x="18973" y="7043"/>
                    <a:pt x="17469" y="5013"/>
                    <a:pt x="14286" y="3860"/>
                  </a:cubicBezTo>
                  <a:cubicBezTo>
                    <a:pt x="10677" y="2557"/>
                    <a:pt x="6843" y="0"/>
                    <a:pt x="6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9"/>
            <p:cNvSpPr/>
            <p:nvPr/>
          </p:nvSpPr>
          <p:spPr>
            <a:xfrm>
              <a:off x="3944721" y="2650814"/>
              <a:ext cx="143784" cy="219254"/>
            </a:xfrm>
            <a:custGeom>
              <a:avLst/>
              <a:gdLst/>
              <a:ahLst/>
              <a:cxnLst/>
              <a:rect l="l" t="t" r="r" b="b"/>
              <a:pathLst>
                <a:path w="6167" h="9404" extrusionOk="0">
                  <a:moveTo>
                    <a:pt x="5168" y="1"/>
                  </a:moveTo>
                  <a:cubicBezTo>
                    <a:pt x="4445" y="1"/>
                    <a:pt x="2877" y="2438"/>
                    <a:pt x="2357" y="3336"/>
                  </a:cubicBezTo>
                  <a:cubicBezTo>
                    <a:pt x="1029" y="5592"/>
                    <a:pt x="1" y="8625"/>
                    <a:pt x="602" y="9276"/>
                  </a:cubicBezTo>
                  <a:cubicBezTo>
                    <a:pt x="666" y="9340"/>
                    <a:pt x="769" y="9403"/>
                    <a:pt x="926" y="9403"/>
                  </a:cubicBezTo>
                  <a:cubicBezTo>
                    <a:pt x="1016" y="9403"/>
                    <a:pt x="1125" y="9382"/>
                    <a:pt x="1254" y="9326"/>
                  </a:cubicBezTo>
                  <a:cubicBezTo>
                    <a:pt x="3034" y="8499"/>
                    <a:pt x="4337" y="6169"/>
                    <a:pt x="5139" y="4239"/>
                  </a:cubicBezTo>
                  <a:cubicBezTo>
                    <a:pt x="5790" y="2735"/>
                    <a:pt x="6116" y="1457"/>
                    <a:pt x="6141" y="1331"/>
                  </a:cubicBezTo>
                  <a:cubicBezTo>
                    <a:pt x="6166" y="1256"/>
                    <a:pt x="6116" y="1156"/>
                    <a:pt x="6041" y="1131"/>
                  </a:cubicBezTo>
                  <a:cubicBezTo>
                    <a:pt x="6028" y="1128"/>
                    <a:pt x="6014" y="1126"/>
                    <a:pt x="6001" y="1126"/>
                  </a:cubicBezTo>
                  <a:cubicBezTo>
                    <a:pt x="5916" y="1126"/>
                    <a:pt x="5841" y="1191"/>
                    <a:pt x="5841" y="1256"/>
                  </a:cubicBezTo>
                  <a:cubicBezTo>
                    <a:pt x="5816" y="1306"/>
                    <a:pt x="4161" y="7597"/>
                    <a:pt x="1104" y="9026"/>
                  </a:cubicBezTo>
                  <a:cubicBezTo>
                    <a:pt x="1013" y="9071"/>
                    <a:pt x="953" y="9086"/>
                    <a:pt x="914" y="9086"/>
                  </a:cubicBezTo>
                  <a:cubicBezTo>
                    <a:pt x="868" y="9086"/>
                    <a:pt x="853" y="9064"/>
                    <a:pt x="853" y="9051"/>
                  </a:cubicBezTo>
                  <a:cubicBezTo>
                    <a:pt x="452" y="8625"/>
                    <a:pt x="1204" y="5943"/>
                    <a:pt x="2633" y="3512"/>
                  </a:cubicBezTo>
                  <a:cubicBezTo>
                    <a:pt x="3735" y="1557"/>
                    <a:pt x="4888" y="304"/>
                    <a:pt x="5139" y="304"/>
                  </a:cubicBezTo>
                  <a:cubicBezTo>
                    <a:pt x="5139" y="304"/>
                    <a:pt x="5239" y="479"/>
                    <a:pt x="4838" y="1532"/>
                  </a:cubicBezTo>
                  <a:cubicBezTo>
                    <a:pt x="3134" y="6068"/>
                    <a:pt x="2181" y="7346"/>
                    <a:pt x="1906" y="7497"/>
                  </a:cubicBezTo>
                  <a:cubicBezTo>
                    <a:pt x="1906" y="7472"/>
                    <a:pt x="1906" y="7422"/>
                    <a:pt x="1906" y="7321"/>
                  </a:cubicBezTo>
                  <a:cubicBezTo>
                    <a:pt x="2006" y="6068"/>
                    <a:pt x="3836" y="2785"/>
                    <a:pt x="3836" y="2735"/>
                  </a:cubicBezTo>
                  <a:cubicBezTo>
                    <a:pt x="3886" y="2660"/>
                    <a:pt x="3861" y="2559"/>
                    <a:pt x="3785" y="2534"/>
                  </a:cubicBezTo>
                  <a:cubicBezTo>
                    <a:pt x="3759" y="2517"/>
                    <a:pt x="3729" y="2508"/>
                    <a:pt x="3699" y="2508"/>
                  </a:cubicBezTo>
                  <a:cubicBezTo>
                    <a:pt x="3646" y="2508"/>
                    <a:pt x="3592" y="2536"/>
                    <a:pt x="3560" y="2585"/>
                  </a:cubicBezTo>
                  <a:cubicBezTo>
                    <a:pt x="3485" y="2735"/>
                    <a:pt x="1705" y="5968"/>
                    <a:pt x="1580" y="7296"/>
                  </a:cubicBezTo>
                  <a:cubicBezTo>
                    <a:pt x="1555" y="7672"/>
                    <a:pt x="1680" y="7798"/>
                    <a:pt x="1805" y="7823"/>
                  </a:cubicBezTo>
                  <a:cubicBezTo>
                    <a:pt x="1823" y="7827"/>
                    <a:pt x="1841" y="7829"/>
                    <a:pt x="1859" y="7829"/>
                  </a:cubicBezTo>
                  <a:cubicBezTo>
                    <a:pt x="2758" y="7829"/>
                    <a:pt x="4599" y="3106"/>
                    <a:pt x="5139" y="1632"/>
                  </a:cubicBezTo>
                  <a:cubicBezTo>
                    <a:pt x="5515" y="630"/>
                    <a:pt x="5565" y="153"/>
                    <a:pt x="5289" y="28"/>
                  </a:cubicBezTo>
                  <a:cubicBezTo>
                    <a:pt x="5252" y="10"/>
                    <a:pt x="5212" y="1"/>
                    <a:pt x="5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9"/>
            <p:cNvSpPr/>
            <p:nvPr/>
          </p:nvSpPr>
          <p:spPr>
            <a:xfrm>
              <a:off x="3907930" y="2750787"/>
              <a:ext cx="468072" cy="149146"/>
            </a:xfrm>
            <a:custGeom>
              <a:avLst/>
              <a:gdLst/>
              <a:ahLst/>
              <a:cxnLst/>
              <a:rect l="l" t="t" r="r" b="b"/>
              <a:pathLst>
                <a:path w="20076" h="6397" extrusionOk="0">
                  <a:moveTo>
                    <a:pt x="12361" y="0"/>
                  </a:moveTo>
                  <a:cubicBezTo>
                    <a:pt x="10494" y="0"/>
                    <a:pt x="8797" y="728"/>
                    <a:pt x="7318" y="2206"/>
                  </a:cubicBezTo>
                  <a:cubicBezTo>
                    <a:pt x="3634" y="5840"/>
                    <a:pt x="201" y="6091"/>
                    <a:pt x="175" y="6091"/>
                  </a:cubicBezTo>
                  <a:cubicBezTo>
                    <a:pt x="75" y="6091"/>
                    <a:pt x="0" y="6166"/>
                    <a:pt x="25" y="6241"/>
                  </a:cubicBezTo>
                  <a:cubicBezTo>
                    <a:pt x="25" y="6329"/>
                    <a:pt x="82" y="6397"/>
                    <a:pt x="146" y="6397"/>
                  </a:cubicBezTo>
                  <a:cubicBezTo>
                    <a:pt x="156" y="6397"/>
                    <a:pt x="166" y="6395"/>
                    <a:pt x="175" y="6392"/>
                  </a:cubicBezTo>
                  <a:cubicBezTo>
                    <a:pt x="326" y="6392"/>
                    <a:pt x="3759" y="6166"/>
                    <a:pt x="7544" y="2432"/>
                  </a:cubicBezTo>
                  <a:cubicBezTo>
                    <a:pt x="8973" y="1027"/>
                    <a:pt x="10597" y="301"/>
                    <a:pt x="12366" y="301"/>
                  </a:cubicBezTo>
                  <a:cubicBezTo>
                    <a:pt x="12396" y="301"/>
                    <a:pt x="12426" y="301"/>
                    <a:pt x="12456" y="302"/>
                  </a:cubicBezTo>
                  <a:cubicBezTo>
                    <a:pt x="16341" y="352"/>
                    <a:pt x="19749" y="3860"/>
                    <a:pt x="19775" y="3886"/>
                  </a:cubicBezTo>
                  <a:cubicBezTo>
                    <a:pt x="19816" y="3913"/>
                    <a:pt x="19865" y="3933"/>
                    <a:pt x="19909" y="3933"/>
                  </a:cubicBezTo>
                  <a:cubicBezTo>
                    <a:pt x="19945" y="3933"/>
                    <a:pt x="19977" y="3919"/>
                    <a:pt x="20000" y="3886"/>
                  </a:cubicBezTo>
                  <a:lnTo>
                    <a:pt x="20050" y="3835"/>
                  </a:lnTo>
                  <a:cubicBezTo>
                    <a:pt x="20075" y="3785"/>
                    <a:pt x="20050" y="3710"/>
                    <a:pt x="20000" y="3660"/>
                  </a:cubicBezTo>
                  <a:cubicBezTo>
                    <a:pt x="19875" y="3510"/>
                    <a:pt x="16491" y="51"/>
                    <a:pt x="12456" y="1"/>
                  </a:cubicBezTo>
                  <a:cubicBezTo>
                    <a:pt x="12424" y="0"/>
                    <a:pt x="12393" y="0"/>
                    <a:pt x="123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9"/>
            <p:cNvSpPr/>
            <p:nvPr/>
          </p:nvSpPr>
          <p:spPr>
            <a:xfrm>
              <a:off x="4067449" y="2610317"/>
              <a:ext cx="53764" cy="190320"/>
            </a:xfrm>
            <a:custGeom>
              <a:avLst/>
              <a:gdLst/>
              <a:ahLst/>
              <a:cxnLst/>
              <a:rect l="l" t="t" r="r" b="b"/>
              <a:pathLst>
                <a:path w="2306" h="8163" extrusionOk="0">
                  <a:moveTo>
                    <a:pt x="185" y="1"/>
                  </a:moveTo>
                  <a:cubicBezTo>
                    <a:pt x="141" y="1"/>
                    <a:pt x="92" y="19"/>
                    <a:pt x="50" y="61"/>
                  </a:cubicBezTo>
                  <a:cubicBezTo>
                    <a:pt x="0" y="136"/>
                    <a:pt x="0" y="236"/>
                    <a:pt x="75" y="286"/>
                  </a:cubicBezTo>
                  <a:cubicBezTo>
                    <a:pt x="100" y="312"/>
                    <a:pt x="1955" y="1966"/>
                    <a:pt x="802" y="7956"/>
                  </a:cubicBezTo>
                  <a:cubicBezTo>
                    <a:pt x="777" y="8056"/>
                    <a:pt x="827" y="8131"/>
                    <a:pt x="927" y="8156"/>
                  </a:cubicBezTo>
                  <a:cubicBezTo>
                    <a:pt x="941" y="8161"/>
                    <a:pt x="954" y="8163"/>
                    <a:pt x="967" y="8163"/>
                  </a:cubicBezTo>
                  <a:cubicBezTo>
                    <a:pt x="1028" y="8163"/>
                    <a:pt x="1082" y="8118"/>
                    <a:pt x="1103" y="8056"/>
                  </a:cubicBezTo>
                  <a:lnTo>
                    <a:pt x="1103" y="8031"/>
                  </a:lnTo>
                  <a:cubicBezTo>
                    <a:pt x="2306" y="1840"/>
                    <a:pt x="376" y="111"/>
                    <a:pt x="276" y="36"/>
                  </a:cubicBezTo>
                  <a:cubicBezTo>
                    <a:pt x="253" y="13"/>
                    <a:pt x="221" y="1"/>
                    <a:pt x="1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9"/>
            <p:cNvSpPr/>
            <p:nvPr/>
          </p:nvSpPr>
          <p:spPr>
            <a:xfrm>
              <a:off x="4038818" y="2578422"/>
              <a:ext cx="417222" cy="342451"/>
            </a:xfrm>
            <a:custGeom>
              <a:avLst/>
              <a:gdLst/>
              <a:ahLst/>
              <a:cxnLst/>
              <a:rect l="l" t="t" r="r" b="b"/>
              <a:pathLst>
                <a:path w="17895" h="14688" extrusionOk="0">
                  <a:moveTo>
                    <a:pt x="2707" y="0"/>
                  </a:moveTo>
                  <a:cubicBezTo>
                    <a:pt x="2707" y="1"/>
                    <a:pt x="0" y="10351"/>
                    <a:pt x="13033" y="14687"/>
                  </a:cubicBezTo>
                  <a:cubicBezTo>
                    <a:pt x="13033" y="14687"/>
                    <a:pt x="17895" y="8747"/>
                    <a:pt x="10953" y="5314"/>
                  </a:cubicBezTo>
                  <a:cubicBezTo>
                    <a:pt x="3985" y="1880"/>
                    <a:pt x="2707"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9"/>
            <p:cNvSpPr/>
            <p:nvPr/>
          </p:nvSpPr>
          <p:spPr>
            <a:xfrm>
              <a:off x="3227165" y="3822419"/>
              <a:ext cx="380996" cy="380986"/>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9"/>
            <p:cNvSpPr/>
            <p:nvPr/>
          </p:nvSpPr>
          <p:spPr>
            <a:xfrm>
              <a:off x="5474737" y="1450963"/>
              <a:ext cx="468071" cy="46807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 name="Google Shape;800;p69"/>
          <p:cNvSpPr txBox="1">
            <a:spLocks noGrp="1"/>
          </p:cNvSpPr>
          <p:nvPr>
            <p:ph type="title" idx="17"/>
          </p:nvPr>
        </p:nvSpPr>
        <p:spPr>
          <a:xfrm>
            <a:off x="3716036" y="4360033"/>
            <a:ext cx="2006899"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latin typeface="Lucida Sans" panose="020B0602030504020204" pitchFamily="34" charset="0"/>
                <a:cs typeface="Times New Roman" panose="02020603050405020304" pitchFamily="18" charset="0"/>
              </a:rPr>
              <a:t>Functionality</a:t>
            </a:r>
            <a:endParaRPr lang="en-US" dirty="0">
              <a:latin typeface="Lucida Sans" panose="020B0602030504020204" pitchFamily="34" charset="0"/>
            </a:endParaRPr>
          </a:p>
        </p:txBody>
      </p:sp>
      <p:sp>
        <p:nvSpPr>
          <p:cNvPr id="801" name="Google Shape;801;p69">
            <a:hlinkClick r:id="" action="ppaction://noaction"/>
          </p:cNvPr>
          <p:cNvSpPr txBox="1">
            <a:spLocks noGrp="1"/>
          </p:cNvSpPr>
          <p:nvPr>
            <p:ph type="title" idx="18"/>
          </p:nvPr>
        </p:nvSpPr>
        <p:spPr>
          <a:xfrm>
            <a:off x="4262286" y="3758431"/>
            <a:ext cx="9144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05.</a:t>
            </a:r>
            <a:endParaRPr dirty="0"/>
          </a:p>
        </p:txBody>
      </p:sp>
      <p:sp>
        <p:nvSpPr>
          <p:cNvPr id="2" name="Google Shape;801;p69">
            <a:hlinkClick r:id="" action="ppaction://noaction"/>
            <a:extLst>
              <a:ext uri="{FF2B5EF4-FFF2-40B4-BE49-F238E27FC236}">
                <a16:creationId xmlns:a16="http://schemas.microsoft.com/office/drawing/2014/main" id="{8540C52C-32EB-B42F-8FDC-1C959D63C324}"/>
              </a:ext>
            </a:extLst>
          </p:cNvPr>
          <p:cNvSpPr txBox="1">
            <a:spLocks/>
          </p:cNvSpPr>
          <p:nvPr/>
        </p:nvSpPr>
        <p:spPr>
          <a:xfrm>
            <a:off x="2627236" y="3440643"/>
            <a:ext cx="914400" cy="49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5"/>
              </a:buClr>
              <a:buSzPts val="3600"/>
              <a:buFont typeface="Libre Baskerville"/>
              <a:buNone/>
              <a:defRPr sz="3400" b="1" i="0" u="none" strike="noStrike" cap="none">
                <a:solidFill>
                  <a:schemeClr val="dk2"/>
                </a:solidFill>
                <a:latin typeface="Libre Baskerville"/>
                <a:ea typeface="Libre Baskerville"/>
                <a:cs typeface="Libre Baskerville"/>
                <a:sym typeface="Libre Baskerville"/>
              </a:defRPr>
            </a:lvl1pPr>
            <a:lvl2pPr marR="0" lvl="1"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2pPr>
            <a:lvl3pPr marR="0" lvl="2"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3pPr>
            <a:lvl4pPr marR="0" lvl="3"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4pPr>
            <a:lvl5pPr marR="0" lvl="4"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5pPr>
            <a:lvl6pPr marR="0" lvl="5"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6pPr>
            <a:lvl7pPr marR="0" lvl="6"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7pPr>
            <a:lvl8pPr marR="0" lvl="7"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8pPr>
            <a:lvl9pPr marR="0" lvl="8"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9pPr>
          </a:lstStyle>
          <a:p>
            <a:endParaRPr lang="en" dirty="0"/>
          </a:p>
        </p:txBody>
      </p:sp>
      <p:sp>
        <p:nvSpPr>
          <p:cNvPr id="3" name="Google Shape;801;p69">
            <a:hlinkClick r:id="" action="ppaction://noaction"/>
            <a:extLst>
              <a:ext uri="{FF2B5EF4-FFF2-40B4-BE49-F238E27FC236}">
                <a16:creationId xmlns:a16="http://schemas.microsoft.com/office/drawing/2014/main" id="{9EC9B0C1-FD8B-1273-440B-35CFAF1D6465}"/>
              </a:ext>
            </a:extLst>
          </p:cNvPr>
          <p:cNvSpPr txBox="1">
            <a:spLocks/>
          </p:cNvSpPr>
          <p:nvPr/>
        </p:nvSpPr>
        <p:spPr>
          <a:xfrm>
            <a:off x="4644903" y="3590126"/>
            <a:ext cx="914400" cy="49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5"/>
              </a:buClr>
              <a:buSzPts val="3600"/>
              <a:buFont typeface="Libre Baskerville"/>
              <a:buNone/>
              <a:defRPr sz="3400" b="1" i="0" u="none" strike="noStrike" cap="none">
                <a:solidFill>
                  <a:schemeClr val="dk2"/>
                </a:solidFill>
                <a:latin typeface="Libre Baskerville"/>
                <a:ea typeface="Libre Baskerville"/>
                <a:cs typeface="Libre Baskerville"/>
                <a:sym typeface="Libre Baskerville"/>
              </a:defRPr>
            </a:lvl1pPr>
            <a:lvl2pPr marR="0" lvl="1"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2pPr>
            <a:lvl3pPr marR="0" lvl="2"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3pPr>
            <a:lvl4pPr marR="0" lvl="3"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4pPr>
            <a:lvl5pPr marR="0" lvl="4"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5pPr>
            <a:lvl6pPr marR="0" lvl="5"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6pPr>
            <a:lvl7pPr marR="0" lvl="6"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7pPr>
            <a:lvl8pPr marR="0" lvl="7"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8pPr>
            <a:lvl9pPr marR="0" lvl="8"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9pPr>
          </a:lstStyle>
          <a:p>
            <a:endParaRPr lang="en" dirty="0"/>
          </a:p>
        </p:txBody>
      </p:sp>
      <p:sp>
        <p:nvSpPr>
          <p:cNvPr id="7" name="Google Shape;800;p69">
            <a:extLst>
              <a:ext uri="{FF2B5EF4-FFF2-40B4-BE49-F238E27FC236}">
                <a16:creationId xmlns:a16="http://schemas.microsoft.com/office/drawing/2014/main" id="{36BC1E6F-E82F-202B-3DC4-6A8EDC59F028}"/>
              </a:ext>
            </a:extLst>
          </p:cNvPr>
          <p:cNvSpPr txBox="1">
            <a:spLocks/>
          </p:cNvSpPr>
          <p:nvPr/>
        </p:nvSpPr>
        <p:spPr>
          <a:xfrm>
            <a:off x="2038325" y="4059232"/>
            <a:ext cx="2340000"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Libre Baskerville"/>
              <a:buNone/>
              <a:defRPr sz="2000" b="1" i="0" u="none" strike="noStrike" cap="none">
                <a:solidFill>
                  <a:schemeClr val="dk2"/>
                </a:solidFill>
                <a:latin typeface="Libre Baskerville"/>
                <a:ea typeface="Libre Baskerville"/>
                <a:cs typeface="Libre Baskerville"/>
                <a:sym typeface="Libre Baskerville"/>
              </a:defRPr>
            </a:lvl1pPr>
            <a:lvl2pPr marR="0" lvl="1"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9pPr>
          </a:lstStyle>
          <a:p>
            <a:endParaRPr lang="en-US" dirty="0">
              <a:latin typeface="Libre Baskerville" panose="02000000000000000000" pitchFamily="2" charset="0"/>
            </a:endParaRPr>
          </a:p>
        </p:txBody>
      </p:sp>
      <p:sp>
        <p:nvSpPr>
          <p:cNvPr id="8" name="Google Shape;800;p69">
            <a:extLst>
              <a:ext uri="{FF2B5EF4-FFF2-40B4-BE49-F238E27FC236}">
                <a16:creationId xmlns:a16="http://schemas.microsoft.com/office/drawing/2014/main" id="{D457CF78-B4D6-ED53-1CD1-D00F008D8006}"/>
              </a:ext>
            </a:extLst>
          </p:cNvPr>
          <p:cNvSpPr txBox="1">
            <a:spLocks/>
          </p:cNvSpPr>
          <p:nvPr/>
        </p:nvSpPr>
        <p:spPr>
          <a:xfrm>
            <a:off x="4231064" y="4065993"/>
            <a:ext cx="2006899"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Libre Baskerville"/>
              <a:buNone/>
              <a:defRPr sz="2000" b="1" i="0" u="none" strike="noStrike" cap="none">
                <a:solidFill>
                  <a:schemeClr val="dk2"/>
                </a:solidFill>
                <a:latin typeface="Libre Baskerville"/>
                <a:ea typeface="Libre Baskerville"/>
                <a:cs typeface="Libre Baskerville"/>
                <a:sym typeface="Libre Baskerville"/>
              </a:defRPr>
            </a:lvl1pPr>
            <a:lvl2pPr marR="0" lvl="1"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9pPr>
          </a:lstStyle>
          <a:p>
            <a:endParaRPr lang="en-US" dirty="0">
              <a:latin typeface="Libre Baskerville" panose="02000000000000000000" pitchFamily="2" charset="0"/>
            </a:endParaRPr>
          </a:p>
        </p:txBody>
      </p:sp>
      <p:sp>
        <p:nvSpPr>
          <p:cNvPr id="9" name="Google Shape;800;p69">
            <a:extLst>
              <a:ext uri="{FF2B5EF4-FFF2-40B4-BE49-F238E27FC236}">
                <a16:creationId xmlns:a16="http://schemas.microsoft.com/office/drawing/2014/main" id="{3FE5576C-F632-BEEA-72EA-A7667155FBE7}"/>
              </a:ext>
            </a:extLst>
          </p:cNvPr>
          <p:cNvSpPr txBox="1">
            <a:spLocks/>
          </p:cNvSpPr>
          <p:nvPr/>
        </p:nvSpPr>
        <p:spPr>
          <a:xfrm>
            <a:off x="5945526" y="4026624"/>
            <a:ext cx="1324887"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Libre Baskerville"/>
              <a:buNone/>
              <a:defRPr sz="2000" b="1" i="0" u="none" strike="noStrike" cap="none">
                <a:solidFill>
                  <a:schemeClr val="dk2"/>
                </a:solidFill>
                <a:latin typeface="Libre Baskerville"/>
                <a:ea typeface="Libre Baskerville"/>
                <a:cs typeface="Libre Baskerville"/>
                <a:sym typeface="Libre Baskerville"/>
              </a:defRPr>
            </a:lvl1pPr>
            <a:lvl2pPr marR="0" lvl="1"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9pPr>
          </a:lstStyle>
          <a:p>
            <a:endParaRPr lang="en-US" dirty="0">
              <a:latin typeface="Libre Baskerville" panose="02000000000000000000" pitchFamily="2" charset="0"/>
            </a:endParaRPr>
          </a:p>
        </p:txBody>
      </p:sp>
      <p:sp>
        <p:nvSpPr>
          <p:cNvPr id="10" name="Google Shape;801;p69">
            <a:hlinkClick r:id="" action="ppaction://noaction"/>
            <a:extLst>
              <a:ext uri="{FF2B5EF4-FFF2-40B4-BE49-F238E27FC236}">
                <a16:creationId xmlns:a16="http://schemas.microsoft.com/office/drawing/2014/main" id="{FA47DFD6-9960-9B9A-5E26-1C3DFCCC16BD}"/>
              </a:ext>
            </a:extLst>
          </p:cNvPr>
          <p:cNvSpPr txBox="1">
            <a:spLocks/>
          </p:cNvSpPr>
          <p:nvPr/>
        </p:nvSpPr>
        <p:spPr>
          <a:xfrm>
            <a:off x="7487181" y="3561232"/>
            <a:ext cx="914400" cy="49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5"/>
              </a:buClr>
              <a:buSzPts val="3600"/>
              <a:buFont typeface="Libre Baskerville"/>
              <a:buNone/>
              <a:defRPr sz="3400" b="1" i="0" u="none" strike="noStrike" cap="none">
                <a:solidFill>
                  <a:schemeClr val="dk2"/>
                </a:solidFill>
                <a:latin typeface="Libre Baskerville"/>
                <a:ea typeface="Libre Baskerville"/>
                <a:cs typeface="Libre Baskerville"/>
                <a:sym typeface="Libre Baskerville"/>
              </a:defRPr>
            </a:lvl1pPr>
            <a:lvl2pPr marR="0" lvl="1"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2pPr>
            <a:lvl3pPr marR="0" lvl="2"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3pPr>
            <a:lvl4pPr marR="0" lvl="3"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4pPr>
            <a:lvl5pPr marR="0" lvl="4"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5pPr>
            <a:lvl6pPr marR="0" lvl="5"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6pPr>
            <a:lvl7pPr marR="0" lvl="6"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7pPr>
            <a:lvl8pPr marR="0" lvl="7"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8pPr>
            <a:lvl9pPr marR="0" lvl="8" algn="ctr" rtl="0">
              <a:lnSpc>
                <a:spcPct val="100000"/>
              </a:lnSpc>
              <a:spcBef>
                <a:spcPts val="0"/>
              </a:spcBef>
              <a:spcAft>
                <a:spcPts val="0"/>
              </a:spcAft>
              <a:buClr>
                <a:schemeClr val="accent5"/>
              </a:buClr>
              <a:buSzPts val="3600"/>
              <a:buFont typeface="Arial"/>
              <a:buNone/>
              <a:defRPr sz="3600" b="0" i="0" u="none" strike="noStrike" cap="none">
                <a:solidFill>
                  <a:schemeClr val="accent5"/>
                </a:solidFill>
                <a:latin typeface="Arial"/>
                <a:ea typeface="Arial"/>
                <a:cs typeface="Arial"/>
                <a:sym typeface="Arial"/>
              </a:defRPr>
            </a:lvl9pPr>
          </a:lstStyle>
          <a:p>
            <a:endParaRPr lang="en" dirty="0"/>
          </a:p>
        </p:txBody>
      </p:sp>
      <p:sp>
        <p:nvSpPr>
          <p:cNvPr id="11" name="Google Shape;800;p69">
            <a:extLst>
              <a:ext uri="{FF2B5EF4-FFF2-40B4-BE49-F238E27FC236}">
                <a16:creationId xmlns:a16="http://schemas.microsoft.com/office/drawing/2014/main" id="{411411E9-14F3-DACB-E660-882C4D49CC0E}"/>
              </a:ext>
            </a:extLst>
          </p:cNvPr>
          <p:cNvSpPr txBox="1">
            <a:spLocks/>
          </p:cNvSpPr>
          <p:nvPr/>
        </p:nvSpPr>
        <p:spPr>
          <a:xfrm>
            <a:off x="7234959" y="4065993"/>
            <a:ext cx="1789466"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Libre Baskerville"/>
              <a:buNone/>
              <a:defRPr sz="2000" b="1" i="0" u="none" strike="noStrike" cap="none">
                <a:solidFill>
                  <a:schemeClr val="dk2"/>
                </a:solidFill>
                <a:latin typeface="Libre Baskerville"/>
                <a:ea typeface="Libre Baskerville"/>
                <a:cs typeface="Libre Baskerville"/>
                <a:sym typeface="Libre Baskerville"/>
              </a:defRPr>
            </a:lvl1pPr>
            <a:lvl2pPr marR="0" lvl="1"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9pPr>
          </a:lstStyle>
          <a:p>
            <a:endParaRPr lang="en-US" dirty="0">
              <a:latin typeface="Libre Baskerville" panose="02000000000000000000" pitchFamily="2" charset="0"/>
            </a:endParaRPr>
          </a:p>
        </p:txBody>
      </p:sp>
      <p:sp>
        <p:nvSpPr>
          <p:cNvPr id="5" name="Google Shape;793;p69">
            <a:extLst>
              <a:ext uri="{FF2B5EF4-FFF2-40B4-BE49-F238E27FC236}">
                <a16:creationId xmlns:a16="http://schemas.microsoft.com/office/drawing/2014/main" id="{337FEE1B-0FD7-85D6-B9B8-1582F69ED107}"/>
              </a:ext>
            </a:extLst>
          </p:cNvPr>
          <p:cNvSpPr/>
          <p:nvPr/>
        </p:nvSpPr>
        <p:spPr>
          <a:xfrm>
            <a:off x="2957256" y="2453632"/>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3;p69">
            <a:extLst>
              <a:ext uri="{FF2B5EF4-FFF2-40B4-BE49-F238E27FC236}">
                <a16:creationId xmlns:a16="http://schemas.microsoft.com/office/drawing/2014/main" id="{EE35CA9B-3689-C22B-F084-D9277F35D47D}"/>
              </a:ext>
            </a:extLst>
          </p:cNvPr>
          <p:cNvSpPr/>
          <p:nvPr/>
        </p:nvSpPr>
        <p:spPr>
          <a:xfrm>
            <a:off x="5891191" y="2843142"/>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93;p69">
            <a:extLst>
              <a:ext uri="{FF2B5EF4-FFF2-40B4-BE49-F238E27FC236}">
                <a16:creationId xmlns:a16="http://schemas.microsoft.com/office/drawing/2014/main" id="{B1C1208B-4F36-470B-7556-E330F595A299}"/>
              </a:ext>
            </a:extLst>
          </p:cNvPr>
          <p:cNvSpPr/>
          <p:nvPr/>
        </p:nvSpPr>
        <p:spPr>
          <a:xfrm>
            <a:off x="837457" y="912525"/>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93;p69">
            <a:extLst>
              <a:ext uri="{FF2B5EF4-FFF2-40B4-BE49-F238E27FC236}">
                <a16:creationId xmlns:a16="http://schemas.microsoft.com/office/drawing/2014/main" id="{77F1A08F-CCBC-1A97-B6E9-B50619E9565F}"/>
              </a:ext>
            </a:extLst>
          </p:cNvPr>
          <p:cNvSpPr/>
          <p:nvPr/>
        </p:nvSpPr>
        <p:spPr>
          <a:xfrm>
            <a:off x="8306543" y="2145781"/>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93;p69">
            <a:extLst>
              <a:ext uri="{FF2B5EF4-FFF2-40B4-BE49-F238E27FC236}">
                <a16:creationId xmlns:a16="http://schemas.microsoft.com/office/drawing/2014/main" id="{4CEE2630-B7A3-92A2-AA4B-18CCADE9E143}"/>
              </a:ext>
            </a:extLst>
          </p:cNvPr>
          <p:cNvSpPr/>
          <p:nvPr/>
        </p:nvSpPr>
        <p:spPr>
          <a:xfrm>
            <a:off x="2375344" y="3960324"/>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93;p69">
            <a:extLst>
              <a:ext uri="{FF2B5EF4-FFF2-40B4-BE49-F238E27FC236}">
                <a16:creationId xmlns:a16="http://schemas.microsoft.com/office/drawing/2014/main" id="{3D8DD743-475E-3CBC-4DD6-4893E8AF85E5}"/>
              </a:ext>
            </a:extLst>
          </p:cNvPr>
          <p:cNvSpPr/>
          <p:nvPr/>
        </p:nvSpPr>
        <p:spPr>
          <a:xfrm>
            <a:off x="6837985" y="3979230"/>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Single" invX="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669"/>
        <p:cNvGrpSpPr/>
        <p:nvPr/>
      </p:nvGrpSpPr>
      <p:grpSpPr>
        <a:xfrm>
          <a:off x="0" y="0"/>
          <a:ext cx="0" cy="0"/>
          <a:chOff x="0" y="0"/>
          <a:chExt cx="0" cy="0"/>
        </a:xfrm>
      </p:grpSpPr>
      <p:sp>
        <p:nvSpPr>
          <p:cNvPr id="4" name="Title 3">
            <a:extLst>
              <a:ext uri="{FF2B5EF4-FFF2-40B4-BE49-F238E27FC236}">
                <a16:creationId xmlns:a16="http://schemas.microsoft.com/office/drawing/2014/main" id="{326DB672-A60F-FA68-0AF0-E36D2A056D3F}"/>
              </a:ext>
            </a:extLst>
          </p:cNvPr>
          <p:cNvSpPr>
            <a:spLocks noGrp="1"/>
          </p:cNvSpPr>
          <p:nvPr>
            <p:ph type="title"/>
          </p:nvPr>
        </p:nvSpPr>
        <p:spPr>
          <a:xfrm>
            <a:off x="714000" y="383518"/>
            <a:ext cx="7716000" cy="431822"/>
          </a:xfrm>
        </p:spPr>
        <p:txBody>
          <a:bodyPr/>
          <a:lstStyle/>
          <a:p>
            <a:pPr algn="ctr"/>
            <a:r>
              <a:rPr lang="en-US" sz="3200" dirty="0">
                <a:latin typeface="Lucida Calligraphy" panose="03010101010101010101" pitchFamily="66" charset="0"/>
              </a:rPr>
              <a:t>Performance</a:t>
            </a:r>
            <a:endParaRPr lang="en-IN" sz="3200" dirty="0">
              <a:latin typeface="Lucida Calligraphy" panose="03010101010101010101" pitchFamily="66" charset="0"/>
            </a:endParaRPr>
          </a:p>
        </p:txBody>
      </p:sp>
      <p:pic>
        <p:nvPicPr>
          <p:cNvPr id="7" name="Picture 6" descr="A clock and graph with gears and arrow&#10;&#10;Description automatically generated">
            <a:extLst>
              <a:ext uri="{FF2B5EF4-FFF2-40B4-BE49-F238E27FC236}">
                <a16:creationId xmlns:a16="http://schemas.microsoft.com/office/drawing/2014/main" id="{51D00F33-A13E-1215-A325-962C2501ACB8}"/>
              </a:ext>
            </a:extLst>
          </p:cNvPr>
          <p:cNvPicPr>
            <a:picLocks noChangeAspect="1"/>
          </p:cNvPicPr>
          <p:nvPr/>
        </p:nvPicPr>
        <p:blipFill>
          <a:blip r:embed="rId3">
            <a:alphaModFix amt="35000"/>
          </a:blip>
          <a:stretch>
            <a:fillRect/>
          </a:stretch>
        </p:blipFill>
        <p:spPr>
          <a:xfrm>
            <a:off x="2545080" y="383518"/>
            <a:ext cx="4678680" cy="3860822"/>
          </a:xfrm>
          <a:prstGeom prst="rect">
            <a:avLst/>
          </a:prstGeom>
          <a:noFill/>
          <a:effectLst>
            <a:outerShdw blurRad="190500" dist="38100" dir="13500000" sx="101000" sy="101000" algn="br" rotWithShape="0">
              <a:prstClr val="black">
                <a:alpha val="45000"/>
              </a:prstClr>
            </a:outerShdw>
            <a:reflection blurRad="6350" stA="50000" endA="300" endPos="56000" dir="5400000" sy="-100000" algn="bl" rotWithShape="0"/>
          </a:effectLst>
          <a:scene3d>
            <a:camera prst="orthographicFront"/>
            <a:lightRig rig="threePt" dir="t"/>
          </a:scene3d>
          <a:sp3d>
            <a:bevelT w="139700"/>
          </a:sp3d>
        </p:spPr>
      </p:pic>
      <p:graphicFrame>
        <p:nvGraphicFramePr>
          <p:cNvPr id="10" name="Content Placeholder 2">
            <a:extLst>
              <a:ext uri="{FF2B5EF4-FFF2-40B4-BE49-F238E27FC236}">
                <a16:creationId xmlns:a16="http://schemas.microsoft.com/office/drawing/2014/main" id="{D4B3BA89-57BF-5A11-FAA7-8E76964324F3}"/>
              </a:ext>
            </a:extLst>
          </p:cNvPr>
          <p:cNvGraphicFramePr>
            <a:graphicFrameLocks/>
          </p:cNvGraphicFramePr>
          <p:nvPr>
            <p:extLst>
              <p:ext uri="{D42A27DB-BD31-4B8C-83A1-F6EECF244321}">
                <p14:modId xmlns:p14="http://schemas.microsoft.com/office/powerpoint/2010/main" val="248055350"/>
              </p:ext>
            </p:extLst>
          </p:nvPr>
        </p:nvGraphicFramePr>
        <p:xfrm>
          <a:off x="601980" y="967740"/>
          <a:ext cx="8267700" cy="379224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4869777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669"/>
        <p:cNvGrpSpPr/>
        <p:nvPr/>
      </p:nvGrpSpPr>
      <p:grpSpPr>
        <a:xfrm>
          <a:off x="0" y="0"/>
          <a:ext cx="0" cy="0"/>
          <a:chOff x="0" y="0"/>
          <a:chExt cx="0" cy="0"/>
        </a:xfrm>
      </p:grpSpPr>
      <p:sp>
        <p:nvSpPr>
          <p:cNvPr id="4" name="Title 3">
            <a:extLst>
              <a:ext uri="{FF2B5EF4-FFF2-40B4-BE49-F238E27FC236}">
                <a16:creationId xmlns:a16="http://schemas.microsoft.com/office/drawing/2014/main" id="{4B8D8AB3-0884-F8B2-36AD-C90E5F540518}"/>
              </a:ext>
            </a:extLst>
          </p:cNvPr>
          <p:cNvSpPr>
            <a:spLocks noGrp="1"/>
          </p:cNvSpPr>
          <p:nvPr>
            <p:ph type="title"/>
          </p:nvPr>
        </p:nvSpPr>
        <p:spPr>
          <a:xfrm>
            <a:off x="660660" y="394733"/>
            <a:ext cx="7716000" cy="782660"/>
          </a:xfrm>
        </p:spPr>
        <p:txBody>
          <a:bodyPr/>
          <a:lstStyle/>
          <a:p>
            <a:pPr algn="ctr"/>
            <a:r>
              <a:rPr lang="en-US" sz="3600" dirty="0">
                <a:latin typeface="Lucida Calligraphy" panose="03010101010101010101" pitchFamily="66" charset="0"/>
              </a:rPr>
              <a:t>Winner</a:t>
            </a:r>
            <a:endParaRPr lang="en-IN" sz="3600" dirty="0">
              <a:latin typeface="Lucida Calligraphy" panose="03010101010101010101" pitchFamily="66" charset="0"/>
            </a:endParaRPr>
          </a:p>
        </p:txBody>
      </p:sp>
      <p:graphicFrame>
        <p:nvGraphicFramePr>
          <p:cNvPr id="8" name="Content Placeholder 2">
            <a:extLst>
              <a:ext uri="{FF2B5EF4-FFF2-40B4-BE49-F238E27FC236}">
                <a16:creationId xmlns:a16="http://schemas.microsoft.com/office/drawing/2014/main" id="{7EFB011D-C584-6654-E951-24D7A4A88A36}"/>
              </a:ext>
            </a:extLst>
          </p:cNvPr>
          <p:cNvGraphicFramePr>
            <a:graphicFrameLocks/>
          </p:cNvGraphicFramePr>
          <p:nvPr>
            <p:extLst>
              <p:ext uri="{D42A27DB-BD31-4B8C-83A1-F6EECF244321}">
                <p14:modId xmlns:p14="http://schemas.microsoft.com/office/powerpoint/2010/main" val="1379469427"/>
              </p:ext>
            </p:extLst>
          </p:nvPr>
        </p:nvGraphicFramePr>
        <p:xfrm>
          <a:off x="-381000" y="786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Google Shape;793;p69">
            <a:extLst>
              <a:ext uri="{FF2B5EF4-FFF2-40B4-BE49-F238E27FC236}">
                <a16:creationId xmlns:a16="http://schemas.microsoft.com/office/drawing/2014/main" id="{3B18E2B4-FBC3-9643-C0B9-812C1CFA607D}"/>
              </a:ext>
            </a:extLst>
          </p:cNvPr>
          <p:cNvSpPr/>
          <p:nvPr/>
        </p:nvSpPr>
        <p:spPr>
          <a:xfrm rot="20560775">
            <a:off x="2519335" y="103313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793;p69">
            <a:extLst>
              <a:ext uri="{FF2B5EF4-FFF2-40B4-BE49-F238E27FC236}">
                <a16:creationId xmlns:a16="http://schemas.microsoft.com/office/drawing/2014/main" id="{95FB7A1A-1F42-AE27-6DCE-29DCA92BC2FD}"/>
              </a:ext>
            </a:extLst>
          </p:cNvPr>
          <p:cNvSpPr/>
          <p:nvPr/>
        </p:nvSpPr>
        <p:spPr>
          <a:xfrm rot="20450353">
            <a:off x="6013859" y="39473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93;p69">
            <a:extLst>
              <a:ext uri="{FF2B5EF4-FFF2-40B4-BE49-F238E27FC236}">
                <a16:creationId xmlns:a16="http://schemas.microsoft.com/office/drawing/2014/main" id="{C5156BC5-14D3-B993-7FB2-FD71D51CC79A}"/>
              </a:ext>
            </a:extLst>
          </p:cNvPr>
          <p:cNvSpPr/>
          <p:nvPr/>
        </p:nvSpPr>
        <p:spPr>
          <a:xfrm rot="849374">
            <a:off x="4503940" y="1935119"/>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3;p69">
            <a:extLst>
              <a:ext uri="{FF2B5EF4-FFF2-40B4-BE49-F238E27FC236}">
                <a16:creationId xmlns:a16="http://schemas.microsoft.com/office/drawing/2014/main" id="{79F38083-8608-B543-F1AD-2D009158970C}"/>
              </a:ext>
            </a:extLst>
          </p:cNvPr>
          <p:cNvSpPr/>
          <p:nvPr/>
        </p:nvSpPr>
        <p:spPr>
          <a:xfrm>
            <a:off x="7248732" y="2783917"/>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93;p69">
            <a:extLst>
              <a:ext uri="{FF2B5EF4-FFF2-40B4-BE49-F238E27FC236}">
                <a16:creationId xmlns:a16="http://schemas.microsoft.com/office/drawing/2014/main" id="{15BEFD34-658D-F9B5-A489-5ADD9D53A45D}"/>
              </a:ext>
            </a:extLst>
          </p:cNvPr>
          <p:cNvSpPr/>
          <p:nvPr/>
        </p:nvSpPr>
        <p:spPr>
          <a:xfrm rot="595544">
            <a:off x="660660" y="2623668"/>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93;p69">
            <a:extLst>
              <a:ext uri="{FF2B5EF4-FFF2-40B4-BE49-F238E27FC236}">
                <a16:creationId xmlns:a16="http://schemas.microsoft.com/office/drawing/2014/main" id="{DAC52F93-8330-40DA-6F7F-1F1D11EB504A}"/>
              </a:ext>
            </a:extLst>
          </p:cNvPr>
          <p:cNvSpPr/>
          <p:nvPr/>
        </p:nvSpPr>
        <p:spPr>
          <a:xfrm>
            <a:off x="3289607" y="2986284"/>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93;p69">
            <a:extLst>
              <a:ext uri="{FF2B5EF4-FFF2-40B4-BE49-F238E27FC236}">
                <a16:creationId xmlns:a16="http://schemas.microsoft.com/office/drawing/2014/main" id="{100AAB55-0A92-EEDF-3FEE-4A9786491603}"/>
              </a:ext>
            </a:extLst>
          </p:cNvPr>
          <p:cNvSpPr/>
          <p:nvPr/>
        </p:nvSpPr>
        <p:spPr>
          <a:xfrm>
            <a:off x="8232400" y="2079379"/>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73152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669">
          <a:extLst>
            <a:ext uri="{FF2B5EF4-FFF2-40B4-BE49-F238E27FC236}">
              <a16:creationId xmlns:a16="http://schemas.microsoft.com/office/drawing/2014/main" id="{D98F11A9-4491-219F-0CB5-A69A3E268252}"/>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0FEE7C1-A1AA-3A71-F4F4-BDF70C78B2D1}"/>
              </a:ext>
            </a:extLst>
          </p:cNvPr>
          <p:cNvSpPr>
            <a:spLocks noGrp="1"/>
          </p:cNvSpPr>
          <p:nvPr>
            <p:ph type="title"/>
          </p:nvPr>
        </p:nvSpPr>
        <p:spPr>
          <a:xfrm>
            <a:off x="714000" y="302801"/>
            <a:ext cx="7716000" cy="556260"/>
          </a:xfrm>
        </p:spPr>
        <p:txBody>
          <a:bodyPr/>
          <a:lstStyle/>
          <a:p>
            <a:pPr algn="ctr"/>
            <a:r>
              <a:rPr lang="en-US" sz="3200" dirty="0">
                <a:latin typeface="Lucida Calligraphy" panose="03010101010101010101" pitchFamily="66" charset="0"/>
              </a:rPr>
              <a:t>Scalability</a:t>
            </a:r>
            <a:endParaRPr lang="en-IN" sz="3200" dirty="0">
              <a:latin typeface="Lucida Calligraphy" panose="03010101010101010101" pitchFamily="66" charset="0"/>
            </a:endParaRPr>
          </a:p>
        </p:txBody>
      </p:sp>
      <p:graphicFrame>
        <p:nvGraphicFramePr>
          <p:cNvPr id="10" name="Content Placeholder 2">
            <a:extLst>
              <a:ext uri="{FF2B5EF4-FFF2-40B4-BE49-F238E27FC236}">
                <a16:creationId xmlns:a16="http://schemas.microsoft.com/office/drawing/2014/main" id="{8365E740-57BE-E7DC-9453-B472939EAD11}"/>
              </a:ext>
            </a:extLst>
          </p:cNvPr>
          <p:cNvGraphicFramePr>
            <a:graphicFrameLocks/>
          </p:cNvGraphicFramePr>
          <p:nvPr>
            <p:extLst>
              <p:ext uri="{D42A27DB-BD31-4B8C-83A1-F6EECF244321}">
                <p14:modId xmlns:p14="http://schemas.microsoft.com/office/powerpoint/2010/main" val="1701639633"/>
              </p:ext>
            </p:extLst>
          </p:nvPr>
        </p:nvGraphicFramePr>
        <p:xfrm>
          <a:off x="601980" y="967740"/>
          <a:ext cx="8267700" cy="37922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1872043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669">
          <a:extLst>
            <a:ext uri="{FF2B5EF4-FFF2-40B4-BE49-F238E27FC236}">
              <a16:creationId xmlns:a16="http://schemas.microsoft.com/office/drawing/2014/main" id="{CD0BC7DB-C0B0-047B-8C71-168F555FB1B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81F6483F-BCEF-0258-C83A-6A162FDE403F}"/>
              </a:ext>
            </a:extLst>
          </p:cNvPr>
          <p:cNvSpPr>
            <a:spLocks noGrp="1"/>
          </p:cNvSpPr>
          <p:nvPr>
            <p:ph type="title"/>
          </p:nvPr>
        </p:nvSpPr>
        <p:spPr>
          <a:xfrm>
            <a:off x="660660" y="394733"/>
            <a:ext cx="7716000" cy="782660"/>
          </a:xfrm>
        </p:spPr>
        <p:txBody>
          <a:bodyPr/>
          <a:lstStyle/>
          <a:p>
            <a:pPr algn="ctr"/>
            <a:r>
              <a:rPr lang="en-US" sz="3600" dirty="0">
                <a:latin typeface="Lucida Calligraphy" panose="03010101010101010101" pitchFamily="66" charset="0"/>
              </a:rPr>
              <a:t>Winner</a:t>
            </a:r>
            <a:endParaRPr lang="en-IN" sz="3600" dirty="0">
              <a:latin typeface="Lucida Calligraphy" panose="03010101010101010101" pitchFamily="66" charset="0"/>
            </a:endParaRPr>
          </a:p>
        </p:txBody>
      </p:sp>
      <p:graphicFrame>
        <p:nvGraphicFramePr>
          <p:cNvPr id="8" name="Content Placeholder 2">
            <a:extLst>
              <a:ext uri="{FF2B5EF4-FFF2-40B4-BE49-F238E27FC236}">
                <a16:creationId xmlns:a16="http://schemas.microsoft.com/office/drawing/2014/main" id="{E1410EA1-984B-DC35-598A-AF98EA1CAD26}"/>
              </a:ext>
            </a:extLst>
          </p:cNvPr>
          <p:cNvGraphicFramePr>
            <a:graphicFrameLocks/>
          </p:cNvGraphicFramePr>
          <p:nvPr>
            <p:extLst>
              <p:ext uri="{D42A27DB-BD31-4B8C-83A1-F6EECF244321}">
                <p14:modId xmlns:p14="http://schemas.microsoft.com/office/powerpoint/2010/main" val="932395915"/>
              </p:ext>
            </p:extLst>
          </p:nvPr>
        </p:nvGraphicFramePr>
        <p:xfrm>
          <a:off x="-381000" y="786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Google Shape;793;p69">
            <a:extLst>
              <a:ext uri="{FF2B5EF4-FFF2-40B4-BE49-F238E27FC236}">
                <a16:creationId xmlns:a16="http://schemas.microsoft.com/office/drawing/2014/main" id="{5F47110F-B8C9-8C41-3503-D9B2A7D8493D}"/>
              </a:ext>
            </a:extLst>
          </p:cNvPr>
          <p:cNvSpPr/>
          <p:nvPr/>
        </p:nvSpPr>
        <p:spPr>
          <a:xfrm rot="20560775">
            <a:off x="2519335" y="103313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793;p69">
            <a:extLst>
              <a:ext uri="{FF2B5EF4-FFF2-40B4-BE49-F238E27FC236}">
                <a16:creationId xmlns:a16="http://schemas.microsoft.com/office/drawing/2014/main" id="{4BCE16D1-BC9A-E55B-13D2-CD4F3A655C4F}"/>
              </a:ext>
            </a:extLst>
          </p:cNvPr>
          <p:cNvSpPr/>
          <p:nvPr/>
        </p:nvSpPr>
        <p:spPr>
          <a:xfrm rot="20450353">
            <a:off x="6013859" y="39473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93;p69">
            <a:extLst>
              <a:ext uri="{FF2B5EF4-FFF2-40B4-BE49-F238E27FC236}">
                <a16:creationId xmlns:a16="http://schemas.microsoft.com/office/drawing/2014/main" id="{7FB93794-DA1F-978E-3D99-FD17C09E5D89}"/>
              </a:ext>
            </a:extLst>
          </p:cNvPr>
          <p:cNvSpPr/>
          <p:nvPr/>
        </p:nvSpPr>
        <p:spPr>
          <a:xfrm rot="849374">
            <a:off x="4503940" y="1935119"/>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3;p69">
            <a:extLst>
              <a:ext uri="{FF2B5EF4-FFF2-40B4-BE49-F238E27FC236}">
                <a16:creationId xmlns:a16="http://schemas.microsoft.com/office/drawing/2014/main" id="{930111D6-6D73-8E21-09B4-23D275A2BF47}"/>
              </a:ext>
            </a:extLst>
          </p:cNvPr>
          <p:cNvSpPr/>
          <p:nvPr/>
        </p:nvSpPr>
        <p:spPr>
          <a:xfrm>
            <a:off x="7248732" y="2783917"/>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93;p69">
            <a:extLst>
              <a:ext uri="{FF2B5EF4-FFF2-40B4-BE49-F238E27FC236}">
                <a16:creationId xmlns:a16="http://schemas.microsoft.com/office/drawing/2014/main" id="{62849D18-AEAB-53EC-1067-94FEA811AFF4}"/>
              </a:ext>
            </a:extLst>
          </p:cNvPr>
          <p:cNvSpPr/>
          <p:nvPr/>
        </p:nvSpPr>
        <p:spPr>
          <a:xfrm rot="595544">
            <a:off x="660660" y="2623668"/>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93;p69">
            <a:extLst>
              <a:ext uri="{FF2B5EF4-FFF2-40B4-BE49-F238E27FC236}">
                <a16:creationId xmlns:a16="http://schemas.microsoft.com/office/drawing/2014/main" id="{BB9F3B79-F4D9-117F-A99A-C7B09F15BAB9}"/>
              </a:ext>
            </a:extLst>
          </p:cNvPr>
          <p:cNvSpPr/>
          <p:nvPr/>
        </p:nvSpPr>
        <p:spPr>
          <a:xfrm>
            <a:off x="3289607" y="2986284"/>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93;p69">
            <a:extLst>
              <a:ext uri="{FF2B5EF4-FFF2-40B4-BE49-F238E27FC236}">
                <a16:creationId xmlns:a16="http://schemas.microsoft.com/office/drawing/2014/main" id="{F3ED6E33-C235-54FE-72A5-D0A8CE2BA3C7}"/>
              </a:ext>
            </a:extLst>
          </p:cNvPr>
          <p:cNvSpPr/>
          <p:nvPr/>
        </p:nvSpPr>
        <p:spPr>
          <a:xfrm>
            <a:off x="8232400" y="2079379"/>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80899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805"/>
        <p:cNvGrpSpPr/>
        <p:nvPr/>
      </p:nvGrpSpPr>
      <p:grpSpPr>
        <a:xfrm>
          <a:off x="0" y="0"/>
          <a:ext cx="0" cy="0"/>
          <a:chOff x="0" y="0"/>
          <a:chExt cx="0" cy="0"/>
        </a:xfrm>
      </p:grpSpPr>
      <p:sp>
        <p:nvSpPr>
          <p:cNvPr id="806" name="Google Shape;806;p70"/>
          <p:cNvSpPr txBox="1">
            <a:spLocks noGrp="1"/>
          </p:cNvSpPr>
          <p:nvPr>
            <p:ph type="title"/>
          </p:nvPr>
        </p:nvSpPr>
        <p:spPr>
          <a:xfrm>
            <a:off x="456572" y="1560692"/>
            <a:ext cx="4797730" cy="168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Lucida Calligraphy" panose="03010101010101010101" pitchFamily="66" charset="0"/>
              </a:rPr>
              <a:t> </a:t>
            </a:r>
            <a:r>
              <a:rPr lang="en-US" dirty="0">
                <a:latin typeface="Lucida Calligraphy" panose="03010101010101010101" pitchFamily="66" charset="0"/>
                <a:cs typeface="Times New Roman" panose="02020603050405020304" pitchFamily="18" charset="0"/>
              </a:rPr>
              <a:t>Introduction</a:t>
            </a:r>
            <a:endParaRPr dirty="0">
              <a:latin typeface="Lucida Calligraphy" panose="03010101010101010101" pitchFamily="66" charset="0"/>
              <a:cs typeface="Times New Roman" panose="02020603050405020304" pitchFamily="18" charset="0"/>
            </a:endParaRPr>
          </a:p>
        </p:txBody>
      </p:sp>
      <p:sp>
        <p:nvSpPr>
          <p:cNvPr id="807" name="Google Shape;807;p70"/>
          <p:cNvSpPr txBox="1">
            <a:spLocks noGrp="1"/>
          </p:cNvSpPr>
          <p:nvPr>
            <p:ph type="title" idx="2"/>
          </p:nvPr>
        </p:nvSpPr>
        <p:spPr>
          <a:xfrm>
            <a:off x="567821" y="802353"/>
            <a:ext cx="1429200" cy="8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Lucida Calligraphy" panose="03010101010101010101" pitchFamily="66" charset="0"/>
              </a:rPr>
              <a:t>01</a:t>
            </a:r>
            <a:endParaRPr dirty="0">
              <a:latin typeface="Lucida Calligraphy" panose="03010101010101010101" pitchFamily="66" charset="0"/>
            </a:endParaRPr>
          </a:p>
        </p:txBody>
      </p:sp>
      <p:sp>
        <p:nvSpPr>
          <p:cNvPr id="809" name="Google Shape;809;p70"/>
          <p:cNvSpPr/>
          <p:nvPr/>
        </p:nvSpPr>
        <p:spPr>
          <a:xfrm>
            <a:off x="4203669" y="296082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0"/>
          <p:cNvSpPr/>
          <p:nvPr/>
        </p:nvSpPr>
        <p:spPr>
          <a:xfrm>
            <a:off x="5826493" y="70557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0"/>
          <p:cNvSpPr/>
          <p:nvPr/>
        </p:nvSpPr>
        <p:spPr>
          <a:xfrm>
            <a:off x="7456117" y="1572346"/>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70"/>
          <p:cNvGrpSpPr/>
          <p:nvPr/>
        </p:nvGrpSpPr>
        <p:grpSpPr>
          <a:xfrm>
            <a:off x="3774137" y="2025719"/>
            <a:ext cx="5041762" cy="2470004"/>
            <a:chOff x="4189650" y="2440275"/>
            <a:chExt cx="4195525" cy="2055425"/>
          </a:xfrm>
        </p:grpSpPr>
        <p:sp>
          <p:nvSpPr>
            <p:cNvPr id="813" name="Google Shape;813;p70"/>
            <p:cNvSpPr/>
            <p:nvPr/>
          </p:nvSpPr>
          <p:spPr>
            <a:xfrm>
              <a:off x="4189650" y="4130425"/>
              <a:ext cx="4195525" cy="365275"/>
            </a:xfrm>
            <a:custGeom>
              <a:avLst/>
              <a:gdLst/>
              <a:ahLst/>
              <a:cxnLst/>
              <a:rect l="l" t="t" r="r" b="b"/>
              <a:pathLst>
                <a:path w="167821" h="14611" extrusionOk="0">
                  <a:moveTo>
                    <a:pt x="83894" y="0"/>
                  </a:moveTo>
                  <a:cubicBezTo>
                    <a:pt x="37561" y="0"/>
                    <a:pt x="1" y="3269"/>
                    <a:pt x="1" y="7305"/>
                  </a:cubicBezTo>
                  <a:cubicBezTo>
                    <a:pt x="1" y="11342"/>
                    <a:pt x="37561" y="14611"/>
                    <a:pt x="83894" y="14611"/>
                  </a:cubicBezTo>
                  <a:cubicBezTo>
                    <a:pt x="130227" y="14611"/>
                    <a:pt x="167820" y="11342"/>
                    <a:pt x="167820" y="7305"/>
                  </a:cubicBezTo>
                  <a:cubicBezTo>
                    <a:pt x="167820" y="3269"/>
                    <a:pt x="130227" y="0"/>
                    <a:pt x="83894" y="0"/>
                  </a:cubicBezTo>
                  <a:close/>
                </a:path>
              </a:pathLst>
            </a:custGeom>
            <a:solidFill>
              <a:srgbClr val="443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0"/>
            <p:cNvSpPr/>
            <p:nvPr/>
          </p:nvSpPr>
          <p:spPr>
            <a:xfrm>
              <a:off x="5619000" y="3139700"/>
              <a:ext cx="117625" cy="144300"/>
            </a:xfrm>
            <a:custGeom>
              <a:avLst/>
              <a:gdLst/>
              <a:ahLst/>
              <a:cxnLst/>
              <a:rect l="l" t="t" r="r" b="b"/>
              <a:pathLst>
                <a:path w="4705" h="5772" extrusionOk="0">
                  <a:moveTo>
                    <a:pt x="2202" y="1"/>
                  </a:moveTo>
                  <a:cubicBezTo>
                    <a:pt x="1969" y="1202"/>
                    <a:pt x="1635" y="2202"/>
                    <a:pt x="468" y="2603"/>
                  </a:cubicBezTo>
                  <a:cubicBezTo>
                    <a:pt x="460" y="2604"/>
                    <a:pt x="451" y="2605"/>
                    <a:pt x="442" y="2605"/>
                  </a:cubicBezTo>
                  <a:cubicBezTo>
                    <a:pt x="344" y="2605"/>
                    <a:pt x="212" y="2511"/>
                    <a:pt x="118" y="2511"/>
                  </a:cubicBezTo>
                  <a:cubicBezTo>
                    <a:pt x="49" y="2511"/>
                    <a:pt x="1" y="2562"/>
                    <a:pt x="1" y="2736"/>
                  </a:cubicBezTo>
                  <a:cubicBezTo>
                    <a:pt x="1" y="2970"/>
                    <a:pt x="134" y="3170"/>
                    <a:pt x="368" y="3270"/>
                  </a:cubicBezTo>
                  <a:cubicBezTo>
                    <a:pt x="901" y="3470"/>
                    <a:pt x="1468" y="3670"/>
                    <a:pt x="1735" y="4271"/>
                  </a:cubicBezTo>
                  <a:cubicBezTo>
                    <a:pt x="2002" y="4671"/>
                    <a:pt x="2102" y="5171"/>
                    <a:pt x="2202" y="5772"/>
                  </a:cubicBezTo>
                  <a:cubicBezTo>
                    <a:pt x="2603" y="4371"/>
                    <a:pt x="3203" y="3303"/>
                    <a:pt x="4704" y="2836"/>
                  </a:cubicBezTo>
                  <a:cubicBezTo>
                    <a:pt x="3503" y="2403"/>
                    <a:pt x="2769" y="1835"/>
                    <a:pt x="2536" y="735"/>
                  </a:cubicBezTo>
                  <a:cubicBezTo>
                    <a:pt x="2436" y="535"/>
                    <a:pt x="2336" y="334"/>
                    <a:pt x="2202" y="1"/>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0"/>
            <p:cNvSpPr/>
            <p:nvPr/>
          </p:nvSpPr>
          <p:spPr>
            <a:xfrm>
              <a:off x="5515600" y="2769450"/>
              <a:ext cx="120100" cy="133000"/>
            </a:xfrm>
            <a:custGeom>
              <a:avLst/>
              <a:gdLst/>
              <a:ahLst/>
              <a:cxnLst/>
              <a:rect l="l" t="t" r="r" b="b"/>
              <a:pathLst>
                <a:path w="4804" h="5320" extrusionOk="0">
                  <a:moveTo>
                    <a:pt x="2235" y="0"/>
                  </a:moveTo>
                  <a:cubicBezTo>
                    <a:pt x="1835" y="1368"/>
                    <a:pt x="1401" y="2402"/>
                    <a:pt x="0" y="2569"/>
                  </a:cubicBezTo>
                  <a:cubicBezTo>
                    <a:pt x="0" y="2802"/>
                    <a:pt x="134" y="2902"/>
                    <a:pt x="334" y="2969"/>
                  </a:cubicBezTo>
                  <a:cubicBezTo>
                    <a:pt x="1268" y="3269"/>
                    <a:pt x="1802" y="3903"/>
                    <a:pt x="1969" y="4870"/>
                  </a:cubicBezTo>
                  <a:cubicBezTo>
                    <a:pt x="2069" y="5192"/>
                    <a:pt x="2109" y="5319"/>
                    <a:pt x="2190" y="5319"/>
                  </a:cubicBezTo>
                  <a:cubicBezTo>
                    <a:pt x="2244" y="5319"/>
                    <a:pt x="2316" y="5264"/>
                    <a:pt x="2436" y="5171"/>
                  </a:cubicBezTo>
                  <a:cubicBezTo>
                    <a:pt x="2602" y="3936"/>
                    <a:pt x="3370" y="3169"/>
                    <a:pt x="4804" y="2702"/>
                  </a:cubicBezTo>
                  <a:cubicBezTo>
                    <a:pt x="3236" y="2369"/>
                    <a:pt x="2636" y="1368"/>
                    <a:pt x="22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0"/>
            <p:cNvSpPr/>
            <p:nvPr/>
          </p:nvSpPr>
          <p:spPr>
            <a:xfrm>
              <a:off x="6028475" y="3170575"/>
              <a:ext cx="75075" cy="90900"/>
            </a:xfrm>
            <a:custGeom>
              <a:avLst/>
              <a:gdLst/>
              <a:ahLst/>
              <a:cxnLst/>
              <a:rect l="l" t="t" r="r" b="b"/>
              <a:pathLst>
                <a:path w="3003" h="3636" extrusionOk="0">
                  <a:moveTo>
                    <a:pt x="1535" y="0"/>
                  </a:moveTo>
                  <a:cubicBezTo>
                    <a:pt x="1301" y="767"/>
                    <a:pt x="801" y="1268"/>
                    <a:pt x="0" y="1668"/>
                  </a:cubicBezTo>
                  <a:cubicBezTo>
                    <a:pt x="967" y="1935"/>
                    <a:pt x="1301" y="2569"/>
                    <a:pt x="1535" y="3636"/>
                  </a:cubicBezTo>
                  <a:cubicBezTo>
                    <a:pt x="1835" y="2535"/>
                    <a:pt x="2202" y="1901"/>
                    <a:pt x="3002" y="1701"/>
                  </a:cubicBezTo>
                  <a:cubicBezTo>
                    <a:pt x="2435" y="1234"/>
                    <a:pt x="1801" y="834"/>
                    <a:pt x="15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70"/>
            <p:cNvSpPr/>
            <p:nvPr/>
          </p:nvSpPr>
          <p:spPr>
            <a:xfrm>
              <a:off x="6304500" y="3626725"/>
              <a:ext cx="88425" cy="103425"/>
            </a:xfrm>
            <a:custGeom>
              <a:avLst/>
              <a:gdLst/>
              <a:ahLst/>
              <a:cxnLst/>
              <a:rect l="l" t="t" r="r" b="b"/>
              <a:pathLst>
                <a:path w="3537" h="4137" extrusionOk="0">
                  <a:moveTo>
                    <a:pt x="1568" y="0"/>
                  </a:moveTo>
                  <a:cubicBezTo>
                    <a:pt x="1401" y="1068"/>
                    <a:pt x="1034" y="1802"/>
                    <a:pt x="0" y="2002"/>
                  </a:cubicBezTo>
                  <a:cubicBezTo>
                    <a:pt x="267" y="2669"/>
                    <a:pt x="1134" y="2702"/>
                    <a:pt x="1335" y="3436"/>
                  </a:cubicBezTo>
                  <a:cubicBezTo>
                    <a:pt x="1435" y="3603"/>
                    <a:pt x="1535" y="3803"/>
                    <a:pt x="1668" y="4137"/>
                  </a:cubicBezTo>
                  <a:cubicBezTo>
                    <a:pt x="2002" y="3203"/>
                    <a:pt x="2435" y="2502"/>
                    <a:pt x="3536" y="2102"/>
                  </a:cubicBezTo>
                  <a:cubicBezTo>
                    <a:pt x="2302" y="1768"/>
                    <a:pt x="1968" y="901"/>
                    <a:pt x="1568"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70"/>
            <p:cNvSpPr/>
            <p:nvPr/>
          </p:nvSpPr>
          <p:spPr>
            <a:xfrm>
              <a:off x="6840700" y="3392400"/>
              <a:ext cx="90925" cy="111750"/>
            </a:xfrm>
            <a:custGeom>
              <a:avLst/>
              <a:gdLst/>
              <a:ahLst/>
              <a:cxnLst/>
              <a:rect l="l" t="t" r="r" b="b"/>
              <a:pathLst>
                <a:path w="3637" h="4470" extrusionOk="0">
                  <a:moveTo>
                    <a:pt x="1769" y="0"/>
                  </a:moveTo>
                  <a:cubicBezTo>
                    <a:pt x="1602" y="1168"/>
                    <a:pt x="1135" y="1835"/>
                    <a:pt x="1" y="2168"/>
                  </a:cubicBezTo>
                  <a:cubicBezTo>
                    <a:pt x="1135" y="2535"/>
                    <a:pt x="1569" y="3236"/>
                    <a:pt x="1802" y="4470"/>
                  </a:cubicBezTo>
                  <a:cubicBezTo>
                    <a:pt x="2102" y="3302"/>
                    <a:pt x="2569" y="2569"/>
                    <a:pt x="3637" y="2168"/>
                  </a:cubicBezTo>
                  <a:cubicBezTo>
                    <a:pt x="2569" y="1801"/>
                    <a:pt x="2102" y="1067"/>
                    <a:pt x="1769"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0"/>
            <p:cNvSpPr/>
            <p:nvPr/>
          </p:nvSpPr>
          <p:spPr>
            <a:xfrm>
              <a:off x="6178575" y="2993775"/>
              <a:ext cx="25" cy="25"/>
            </a:xfrm>
            <a:custGeom>
              <a:avLst/>
              <a:gdLst/>
              <a:ahLst/>
              <a:cxnLst/>
              <a:rect l="l" t="t" r="r" b="b"/>
              <a:pathLst>
                <a:path w="1" h="1" extrusionOk="0">
                  <a:moveTo>
                    <a:pt x="0" y="0"/>
                  </a:moveTo>
                  <a:lnTo>
                    <a:pt x="0" y="0"/>
                  </a:lnTo>
                  <a:lnTo>
                    <a:pt x="0" y="0"/>
                  </a:ln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0"/>
            <p:cNvSpPr/>
            <p:nvPr/>
          </p:nvSpPr>
          <p:spPr>
            <a:xfrm>
              <a:off x="6226950" y="3639225"/>
              <a:ext cx="110925" cy="147625"/>
            </a:xfrm>
            <a:custGeom>
              <a:avLst/>
              <a:gdLst/>
              <a:ahLst/>
              <a:cxnLst/>
              <a:rect l="l" t="t" r="r" b="b"/>
              <a:pathLst>
                <a:path w="4437" h="5905" extrusionOk="0">
                  <a:moveTo>
                    <a:pt x="2402" y="1"/>
                  </a:moveTo>
                  <a:cubicBezTo>
                    <a:pt x="2202" y="1302"/>
                    <a:pt x="1601" y="2336"/>
                    <a:pt x="0" y="2836"/>
                  </a:cubicBezTo>
                  <a:cubicBezTo>
                    <a:pt x="1668" y="3236"/>
                    <a:pt x="2168" y="4304"/>
                    <a:pt x="2435" y="5905"/>
                  </a:cubicBezTo>
                  <a:cubicBezTo>
                    <a:pt x="2735" y="4404"/>
                    <a:pt x="3336" y="3470"/>
                    <a:pt x="4437" y="2936"/>
                  </a:cubicBezTo>
                  <a:cubicBezTo>
                    <a:pt x="4236" y="2202"/>
                    <a:pt x="3369" y="2169"/>
                    <a:pt x="3102" y="1502"/>
                  </a:cubicBezTo>
                  <a:cubicBezTo>
                    <a:pt x="2869" y="1002"/>
                    <a:pt x="2635" y="501"/>
                    <a:pt x="2402" y="1"/>
                  </a:cubicBez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0"/>
            <p:cNvSpPr/>
            <p:nvPr/>
          </p:nvSpPr>
          <p:spPr>
            <a:xfrm>
              <a:off x="6407075" y="3825950"/>
              <a:ext cx="1752925" cy="415425"/>
            </a:xfrm>
            <a:custGeom>
              <a:avLst/>
              <a:gdLst/>
              <a:ahLst/>
              <a:cxnLst/>
              <a:rect l="l" t="t" r="r" b="b"/>
              <a:pathLst>
                <a:path w="70117" h="16617" extrusionOk="0">
                  <a:moveTo>
                    <a:pt x="22824" y="1"/>
                  </a:moveTo>
                  <a:cubicBezTo>
                    <a:pt x="21576" y="1"/>
                    <a:pt x="20330" y="217"/>
                    <a:pt x="19114" y="404"/>
                  </a:cubicBezTo>
                  <a:cubicBezTo>
                    <a:pt x="13210" y="1238"/>
                    <a:pt x="7706" y="3106"/>
                    <a:pt x="3102" y="7042"/>
                  </a:cubicBezTo>
                  <a:cubicBezTo>
                    <a:pt x="1935" y="8010"/>
                    <a:pt x="667" y="8977"/>
                    <a:pt x="0" y="10445"/>
                  </a:cubicBezTo>
                  <a:cubicBezTo>
                    <a:pt x="34" y="10778"/>
                    <a:pt x="267" y="10945"/>
                    <a:pt x="534" y="11045"/>
                  </a:cubicBezTo>
                  <a:cubicBezTo>
                    <a:pt x="2569" y="12079"/>
                    <a:pt x="3970" y="13714"/>
                    <a:pt x="5071" y="15682"/>
                  </a:cubicBezTo>
                  <a:cubicBezTo>
                    <a:pt x="5237" y="16049"/>
                    <a:pt x="5437" y="16416"/>
                    <a:pt x="5871" y="16516"/>
                  </a:cubicBezTo>
                  <a:cubicBezTo>
                    <a:pt x="6046" y="16543"/>
                    <a:pt x="6220" y="16556"/>
                    <a:pt x="6394" y="16556"/>
                  </a:cubicBezTo>
                  <a:cubicBezTo>
                    <a:pt x="6854" y="16556"/>
                    <a:pt x="7313" y="16470"/>
                    <a:pt x="7772" y="16349"/>
                  </a:cubicBezTo>
                  <a:cubicBezTo>
                    <a:pt x="12609" y="15081"/>
                    <a:pt x="17613" y="14681"/>
                    <a:pt x="22583" y="14548"/>
                  </a:cubicBezTo>
                  <a:cubicBezTo>
                    <a:pt x="22891" y="14542"/>
                    <a:pt x="23199" y="14539"/>
                    <a:pt x="23507" y="14539"/>
                  </a:cubicBezTo>
                  <a:cubicBezTo>
                    <a:pt x="26735" y="14539"/>
                    <a:pt x="29963" y="14843"/>
                    <a:pt x="33191" y="15148"/>
                  </a:cubicBezTo>
                  <a:cubicBezTo>
                    <a:pt x="37694" y="15615"/>
                    <a:pt x="42197" y="16015"/>
                    <a:pt x="46700" y="16416"/>
                  </a:cubicBezTo>
                  <a:cubicBezTo>
                    <a:pt x="47467" y="16416"/>
                    <a:pt x="48235" y="16616"/>
                    <a:pt x="49002" y="16616"/>
                  </a:cubicBezTo>
                  <a:lnTo>
                    <a:pt x="68883" y="16616"/>
                  </a:lnTo>
                  <a:cubicBezTo>
                    <a:pt x="68949" y="16616"/>
                    <a:pt x="69016" y="16616"/>
                    <a:pt x="69083" y="16616"/>
                  </a:cubicBezTo>
                  <a:cubicBezTo>
                    <a:pt x="69448" y="16616"/>
                    <a:pt x="69807" y="16593"/>
                    <a:pt x="70117" y="16282"/>
                  </a:cubicBezTo>
                  <a:cubicBezTo>
                    <a:pt x="70050" y="16015"/>
                    <a:pt x="69984" y="15682"/>
                    <a:pt x="69917" y="15381"/>
                  </a:cubicBezTo>
                  <a:cubicBezTo>
                    <a:pt x="69817" y="14981"/>
                    <a:pt x="69717" y="14614"/>
                    <a:pt x="69583" y="14214"/>
                  </a:cubicBezTo>
                  <a:cubicBezTo>
                    <a:pt x="69362" y="14317"/>
                    <a:pt x="69133" y="14349"/>
                    <a:pt x="68904" y="14349"/>
                  </a:cubicBezTo>
                  <a:cubicBezTo>
                    <a:pt x="68616" y="14349"/>
                    <a:pt x="68327" y="14299"/>
                    <a:pt x="68049" y="14281"/>
                  </a:cubicBezTo>
                  <a:lnTo>
                    <a:pt x="68583" y="14281"/>
                  </a:lnTo>
                  <a:cubicBezTo>
                    <a:pt x="68694" y="14292"/>
                    <a:pt x="68805" y="14303"/>
                    <a:pt x="68915" y="14303"/>
                  </a:cubicBezTo>
                  <a:cubicBezTo>
                    <a:pt x="69135" y="14303"/>
                    <a:pt x="69350" y="14258"/>
                    <a:pt x="69550" y="14081"/>
                  </a:cubicBezTo>
                  <a:cubicBezTo>
                    <a:pt x="69150" y="13280"/>
                    <a:pt x="68716" y="12479"/>
                    <a:pt x="68449" y="11612"/>
                  </a:cubicBezTo>
                  <a:cubicBezTo>
                    <a:pt x="68015" y="10211"/>
                    <a:pt x="66681" y="9411"/>
                    <a:pt x="66147" y="8076"/>
                  </a:cubicBezTo>
                  <a:cubicBezTo>
                    <a:pt x="65814" y="7242"/>
                    <a:pt x="65447" y="6408"/>
                    <a:pt x="64713" y="5841"/>
                  </a:cubicBezTo>
                  <a:cubicBezTo>
                    <a:pt x="64380" y="5574"/>
                    <a:pt x="64013" y="5474"/>
                    <a:pt x="63579" y="5408"/>
                  </a:cubicBezTo>
                  <a:cubicBezTo>
                    <a:pt x="58942" y="4907"/>
                    <a:pt x="54339" y="4007"/>
                    <a:pt x="49736" y="3206"/>
                  </a:cubicBezTo>
                  <a:cubicBezTo>
                    <a:pt x="47201" y="2772"/>
                    <a:pt x="44699" y="2205"/>
                    <a:pt x="42164" y="1705"/>
                  </a:cubicBezTo>
                  <a:cubicBezTo>
                    <a:pt x="37060" y="738"/>
                    <a:pt x="31956" y="4"/>
                    <a:pt x="26753" y="4"/>
                  </a:cubicBezTo>
                  <a:lnTo>
                    <a:pt x="23083" y="4"/>
                  </a:lnTo>
                  <a:cubicBezTo>
                    <a:pt x="22997" y="2"/>
                    <a:pt x="22910" y="1"/>
                    <a:pt x="22824"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0"/>
            <p:cNvSpPr/>
            <p:nvPr/>
          </p:nvSpPr>
          <p:spPr>
            <a:xfrm>
              <a:off x="4501550" y="3782850"/>
              <a:ext cx="1831325" cy="458825"/>
            </a:xfrm>
            <a:custGeom>
              <a:avLst/>
              <a:gdLst/>
              <a:ahLst/>
              <a:cxnLst/>
              <a:rect l="l" t="t" r="r" b="b"/>
              <a:pathLst>
                <a:path w="73253" h="18353" extrusionOk="0">
                  <a:moveTo>
                    <a:pt x="49783" y="1"/>
                  </a:moveTo>
                  <a:cubicBezTo>
                    <a:pt x="46677" y="1"/>
                    <a:pt x="43592" y="294"/>
                    <a:pt x="40529" y="694"/>
                  </a:cubicBezTo>
                  <a:cubicBezTo>
                    <a:pt x="33658" y="1628"/>
                    <a:pt x="26953" y="3296"/>
                    <a:pt x="20215" y="4697"/>
                  </a:cubicBezTo>
                  <a:cubicBezTo>
                    <a:pt x="15845" y="5597"/>
                    <a:pt x="11475" y="6364"/>
                    <a:pt x="7105" y="7098"/>
                  </a:cubicBezTo>
                  <a:cubicBezTo>
                    <a:pt x="6505" y="7165"/>
                    <a:pt x="5938" y="7232"/>
                    <a:pt x="5404" y="7565"/>
                  </a:cubicBezTo>
                  <a:cubicBezTo>
                    <a:pt x="4904" y="7966"/>
                    <a:pt x="4770" y="8599"/>
                    <a:pt x="4437" y="9133"/>
                  </a:cubicBezTo>
                  <a:cubicBezTo>
                    <a:pt x="3970" y="9934"/>
                    <a:pt x="3669" y="11034"/>
                    <a:pt x="2969" y="11535"/>
                  </a:cubicBezTo>
                  <a:cubicBezTo>
                    <a:pt x="2168" y="12135"/>
                    <a:pt x="1902" y="12836"/>
                    <a:pt x="1635" y="13636"/>
                  </a:cubicBezTo>
                  <a:cubicBezTo>
                    <a:pt x="1234" y="14737"/>
                    <a:pt x="801" y="15838"/>
                    <a:pt x="400" y="16939"/>
                  </a:cubicBezTo>
                  <a:cubicBezTo>
                    <a:pt x="512" y="17050"/>
                    <a:pt x="646" y="17093"/>
                    <a:pt x="788" y="17108"/>
                  </a:cubicBezTo>
                  <a:lnTo>
                    <a:pt x="788" y="17108"/>
                  </a:lnTo>
                  <a:cubicBezTo>
                    <a:pt x="583" y="17116"/>
                    <a:pt x="381" y="17150"/>
                    <a:pt x="200" y="17306"/>
                  </a:cubicBezTo>
                  <a:cubicBezTo>
                    <a:pt x="134" y="17539"/>
                    <a:pt x="67" y="17806"/>
                    <a:pt x="0" y="18039"/>
                  </a:cubicBezTo>
                  <a:cubicBezTo>
                    <a:pt x="289" y="18306"/>
                    <a:pt x="638" y="18351"/>
                    <a:pt x="986" y="18351"/>
                  </a:cubicBezTo>
                  <a:cubicBezTo>
                    <a:pt x="1160" y="18351"/>
                    <a:pt x="1334" y="18340"/>
                    <a:pt x="1501" y="18340"/>
                  </a:cubicBezTo>
                  <a:cubicBezTo>
                    <a:pt x="2225" y="18330"/>
                    <a:pt x="2949" y="18327"/>
                    <a:pt x="3672" y="18327"/>
                  </a:cubicBezTo>
                  <a:cubicBezTo>
                    <a:pt x="5650" y="18327"/>
                    <a:pt x="7627" y="18353"/>
                    <a:pt x="9604" y="18353"/>
                  </a:cubicBezTo>
                  <a:cubicBezTo>
                    <a:pt x="12040" y="18353"/>
                    <a:pt x="14476" y="18314"/>
                    <a:pt x="16912" y="18140"/>
                  </a:cubicBezTo>
                  <a:cubicBezTo>
                    <a:pt x="19748" y="17906"/>
                    <a:pt x="22616" y="17773"/>
                    <a:pt x="25452" y="17606"/>
                  </a:cubicBezTo>
                  <a:cubicBezTo>
                    <a:pt x="28454" y="17406"/>
                    <a:pt x="31456" y="17172"/>
                    <a:pt x="34458" y="16972"/>
                  </a:cubicBezTo>
                  <a:cubicBezTo>
                    <a:pt x="38594" y="16672"/>
                    <a:pt x="42731" y="16405"/>
                    <a:pt x="46900" y="16272"/>
                  </a:cubicBezTo>
                  <a:cubicBezTo>
                    <a:pt x="47176" y="16264"/>
                    <a:pt x="47453" y="16261"/>
                    <a:pt x="47729" y="16261"/>
                  </a:cubicBezTo>
                  <a:cubicBezTo>
                    <a:pt x="50021" y="16261"/>
                    <a:pt x="52313" y="16490"/>
                    <a:pt x="54606" y="16638"/>
                  </a:cubicBezTo>
                  <a:cubicBezTo>
                    <a:pt x="57408" y="16839"/>
                    <a:pt x="60176" y="17206"/>
                    <a:pt x="62845" y="18073"/>
                  </a:cubicBezTo>
                  <a:cubicBezTo>
                    <a:pt x="63054" y="18119"/>
                    <a:pt x="63279" y="18182"/>
                    <a:pt x="63498" y="18182"/>
                  </a:cubicBezTo>
                  <a:cubicBezTo>
                    <a:pt x="63594" y="18182"/>
                    <a:pt x="63688" y="18170"/>
                    <a:pt x="63779" y="18140"/>
                  </a:cubicBezTo>
                  <a:cubicBezTo>
                    <a:pt x="64213" y="17973"/>
                    <a:pt x="64346" y="17572"/>
                    <a:pt x="64513" y="17206"/>
                  </a:cubicBezTo>
                  <a:cubicBezTo>
                    <a:pt x="66081" y="14203"/>
                    <a:pt x="68516" y="12469"/>
                    <a:pt x="71918" y="12102"/>
                  </a:cubicBezTo>
                  <a:cubicBezTo>
                    <a:pt x="72385" y="12069"/>
                    <a:pt x="72919" y="12102"/>
                    <a:pt x="73252" y="11568"/>
                  </a:cubicBezTo>
                  <a:cubicBezTo>
                    <a:pt x="73252" y="11135"/>
                    <a:pt x="73019" y="10734"/>
                    <a:pt x="72819" y="10367"/>
                  </a:cubicBezTo>
                  <a:cubicBezTo>
                    <a:pt x="70884" y="6831"/>
                    <a:pt x="67982" y="4330"/>
                    <a:pt x="64379" y="2595"/>
                  </a:cubicBezTo>
                  <a:cubicBezTo>
                    <a:pt x="60510" y="760"/>
                    <a:pt x="56340" y="327"/>
                    <a:pt x="52137" y="60"/>
                  </a:cubicBezTo>
                  <a:cubicBezTo>
                    <a:pt x="51351" y="20"/>
                    <a:pt x="50566" y="1"/>
                    <a:pt x="49783"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70"/>
            <p:cNvSpPr/>
            <p:nvPr/>
          </p:nvSpPr>
          <p:spPr>
            <a:xfrm>
              <a:off x="7130925" y="3020450"/>
              <a:ext cx="502050" cy="271450"/>
            </a:xfrm>
            <a:custGeom>
              <a:avLst/>
              <a:gdLst/>
              <a:ahLst/>
              <a:cxnLst/>
              <a:rect l="l" t="t" r="r" b="b"/>
              <a:pathLst>
                <a:path w="20082" h="10858" extrusionOk="0">
                  <a:moveTo>
                    <a:pt x="20081" y="1"/>
                  </a:moveTo>
                  <a:lnTo>
                    <a:pt x="20081" y="1"/>
                  </a:lnTo>
                  <a:cubicBezTo>
                    <a:pt x="18980" y="401"/>
                    <a:pt x="18013" y="768"/>
                    <a:pt x="17079" y="1135"/>
                  </a:cubicBezTo>
                  <a:cubicBezTo>
                    <a:pt x="14511" y="2369"/>
                    <a:pt x="11942" y="3570"/>
                    <a:pt x="9407" y="4871"/>
                  </a:cubicBezTo>
                  <a:cubicBezTo>
                    <a:pt x="6438" y="6372"/>
                    <a:pt x="3569" y="7973"/>
                    <a:pt x="834" y="9908"/>
                  </a:cubicBezTo>
                  <a:cubicBezTo>
                    <a:pt x="701" y="10308"/>
                    <a:pt x="0" y="10241"/>
                    <a:pt x="100" y="10842"/>
                  </a:cubicBezTo>
                  <a:cubicBezTo>
                    <a:pt x="148" y="10852"/>
                    <a:pt x="194" y="10857"/>
                    <a:pt x="239" y="10857"/>
                  </a:cubicBezTo>
                  <a:cubicBezTo>
                    <a:pt x="476" y="10857"/>
                    <a:pt x="677" y="10726"/>
                    <a:pt x="901" y="10642"/>
                  </a:cubicBezTo>
                  <a:cubicBezTo>
                    <a:pt x="3336" y="9808"/>
                    <a:pt x="5804" y="9107"/>
                    <a:pt x="8306" y="8507"/>
                  </a:cubicBezTo>
                  <a:cubicBezTo>
                    <a:pt x="11242" y="7806"/>
                    <a:pt x="14177" y="7206"/>
                    <a:pt x="17112" y="6706"/>
                  </a:cubicBezTo>
                  <a:cubicBezTo>
                    <a:pt x="17546" y="6605"/>
                    <a:pt x="18180" y="6772"/>
                    <a:pt x="18380" y="6105"/>
                  </a:cubicBezTo>
                  <a:cubicBezTo>
                    <a:pt x="18914" y="4104"/>
                    <a:pt x="19481" y="2136"/>
                    <a:pt x="20081" y="1"/>
                  </a:cubicBezTo>
                  <a:close/>
                </a:path>
              </a:pathLst>
            </a:custGeom>
            <a:solidFill>
              <a:srgbClr val="BEA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70"/>
            <p:cNvSpPr/>
            <p:nvPr/>
          </p:nvSpPr>
          <p:spPr>
            <a:xfrm>
              <a:off x="7100900" y="3268125"/>
              <a:ext cx="52550" cy="37550"/>
            </a:xfrm>
            <a:custGeom>
              <a:avLst/>
              <a:gdLst/>
              <a:ahLst/>
              <a:cxnLst/>
              <a:rect l="l" t="t" r="r" b="b"/>
              <a:pathLst>
                <a:path w="2102" h="1502" extrusionOk="0">
                  <a:moveTo>
                    <a:pt x="2035" y="1"/>
                  </a:moveTo>
                  <a:lnTo>
                    <a:pt x="2035" y="1"/>
                  </a:lnTo>
                  <a:cubicBezTo>
                    <a:pt x="1335" y="434"/>
                    <a:pt x="534" y="801"/>
                    <a:pt x="0" y="1502"/>
                  </a:cubicBezTo>
                  <a:cubicBezTo>
                    <a:pt x="467" y="1402"/>
                    <a:pt x="868" y="1168"/>
                    <a:pt x="1301" y="935"/>
                  </a:cubicBezTo>
                  <a:cubicBezTo>
                    <a:pt x="1335" y="434"/>
                    <a:pt x="2102" y="535"/>
                    <a:pt x="2035" y="1"/>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0"/>
            <p:cNvSpPr/>
            <p:nvPr/>
          </p:nvSpPr>
          <p:spPr>
            <a:xfrm>
              <a:off x="6521325" y="4225350"/>
              <a:ext cx="1676225" cy="76500"/>
            </a:xfrm>
            <a:custGeom>
              <a:avLst/>
              <a:gdLst/>
              <a:ahLst/>
              <a:cxnLst/>
              <a:rect l="l" t="t" r="r" b="b"/>
              <a:pathLst>
                <a:path w="67049" h="3060" extrusionOk="0">
                  <a:moveTo>
                    <a:pt x="16332" y="1"/>
                  </a:moveTo>
                  <a:cubicBezTo>
                    <a:pt x="11897" y="1"/>
                    <a:pt x="7464" y="37"/>
                    <a:pt x="3036" y="173"/>
                  </a:cubicBezTo>
                  <a:cubicBezTo>
                    <a:pt x="2402" y="373"/>
                    <a:pt x="1768" y="339"/>
                    <a:pt x="1134" y="373"/>
                  </a:cubicBezTo>
                  <a:cubicBezTo>
                    <a:pt x="934" y="606"/>
                    <a:pt x="1034" y="840"/>
                    <a:pt x="1101" y="1073"/>
                  </a:cubicBezTo>
                  <a:cubicBezTo>
                    <a:pt x="1199" y="1489"/>
                    <a:pt x="1207" y="1815"/>
                    <a:pt x="902" y="1815"/>
                  </a:cubicBezTo>
                  <a:cubicBezTo>
                    <a:pt x="791" y="1815"/>
                    <a:pt x="639" y="1772"/>
                    <a:pt x="434" y="1674"/>
                  </a:cubicBezTo>
                  <a:cubicBezTo>
                    <a:pt x="369" y="1637"/>
                    <a:pt x="314" y="1620"/>
                    <a:pt x="268" y="1620"/>
                  </a:cubicBezTo>
                  <a:cubicBezTo>
                    <a:pt x="150" y="1620"/>
                    <a:pt x="91" y="1730"/>
                    <a:pt x="67" y="1874"/>
                  </a:cubicBezTo>
                  <a:cubicBezTo>
                    <a:pt x="0" y="2641"/>
                    <a:pt x="534" y="2841"/>
                    <a:pt x="1101" y="2941"/>
                  </a:cubicBezTo>
                  <a:cubicBezTo>
                    <a:pt x="1494" y="3016"/>
                    <a:pt x="1888" y="3060"/>
                    <a:pt x="2287" y="3060"/>
                  </a:cubicBezTo>
                  <a:cubicBezTo>
                    <a:pt x="2599" y="3060"/>
                    <a:pt x="2914" y="3033"/>
                    <a:pt x="3236" y="2975"/>
                  </a:cubicBezTo>
                  <a:cubicBezTo>
                    <a:pt x="3412" y="2816"/>
                    <a:pt x="3617" y="2778"/>
                    <a:pt x="3825" y="2778"/>
                  </a:cubicBezTo>
                  <a:cubicBezTo>
                    <a:pt x="4010" y="2778"/>
                    <a:pt x="4197" y="2808"/>
                    <a:pt x="4370" y="2808"/>
                  </a:cubicBezTo>
                  <a:lnTo>
                    <a:pt x="65380" y="2808"/>
                  </a:lnTo>
                  <a:cubicBezTo>
                    <a:pt x="66414" y="2808"/>
                    <a:pt x="66948" y="2408"/>
                    <a:pt x="67015" y="1674"/>
                  </a:cubicBezTo>
                  <a:cubicBezTo>
                    <a:pt x="67048" y="940"/>
                    <a:pt x="66548" y="473"/>
                    <a:pt x="65547" y="339"/>
                  </a:cubicBezTo>
                  <a:cubicBezTo>
                    <a:pt x="65013" y="339"/>
                    <a:pt x="64480" y="373"/>
                    <a:pt x="63979" y="373"/>
                  </a:cubicBezTo>
                  <a:cubicBezTo>
                    <a:pt x="62650" y="355"/>
                    <a:pt x="61323" y="349"/>
                    <a:pt x="59996" y="349"/>
                  </a:cubicBezTo>
                  <a:cubicBezTo>
                    <a:pt x="57275" y="349"/>
                    <a:pt x="54558" y="374"/>
                    <a:pt x="51840" y="374"/>
                  </a:cubicBezTo>
                  <a:cubicBezTo>
                    <a:pt x="48562" y="374"/>
                    <a:pt x="45283" y="337"/>
                    <a:pt x="41997" y="173"/>
                  </a:cubicBezTo>
                  <a:cubicBezTo>
                    <a:pt x="41776" y="246"/>
                    <a:pt x="41534" y="269"/>
                    <a:pt x="41294" y="269"/>
                  </a:cubicBezTo>
                  <a:cubicBezTo>
                    <a:pt x="41101" y="269"/>
                    <a:pt x="40908" y="254"/>
                    <a:pt x="40729" y="239"/>
                  </a:cubicBezTo>
                  <a:cubicBezTo>
                    <a:pt x="39095" y="106"/>
                    <a:pt x="37427" y="39"/>
                    <a:pt x="35792" y="39"/>
                  </a:cubicBezTo>
                  <a:cubicBezTo>
                    <a:pt x="34481" y="47"/>
                    <a:pt x="33169" y="50"/>
                    <a:pt x="31856" y="50"/>
                  </a:cubicBezTo>
                  <a:cubicBezTo>
                    <a:pt x="26685" y="50"/>
                    <a:pt x="21508" y="1"/>
                    <a:pt x="16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0"/>
            <p:cNvSpPr/>
            <p:nvPr/>
          </p:nvSpPr>
          <p:spPr>
            <a:xfrm>
              <a:off x="4464025" y="4225475"/>
              <a:ext cx="1682875" cy="79250"/>
            </a:xfrm>
            <a:custGeom>
              <a:avLst/>
              <a:gdLst/>
              <a:ahLst/>
              <a:cxnLst/>
              <a:rect l="l" t="t" r="r" b="b"/>
              <a:pathLst>
                <a:path w="67315" h="3170" extrusionOk="0">
                  <a:moveTo>
                    <a:pt x="62178" y="1"/>
                  </a:moveTo>
                  <a:cubicBezTo>
                    <a:pt x="50403" y="34"/>
                    <a:pt x="38628" y="34"/>
                    <a:pt x="26853" y="34"/>
                  </a:cubicBezTo>
                  <a:cubicBezTo>
                    <a:pt x="25518" y="34"/>
                    <a:pt x="24184" y="101"/>
                    <a:pt x="22850" y="101"/>
                  </a:cubicBezTo>
                  <a:cubicBezTo>
                    <a:pt x="21837" y="125"/>
                    <a:pt x="20807" y="248"/>
                    <a:pt x="19785" y="248"/>
                  </a:cubicBezTo>
                  <a:cubicBezTo>
                    <a:pt x="19359" y="248"/>
                    <a:pt x="18935" y="227"/>
                    <a:pt x="18513" y="168"/>
                  </a:cubicBezTo>
                  <a:cubicBezTo>
                    <a:pt x="18157" y="168"/>
                    <a:pt x="17802" y="153"/>
                    <a:pt x="17446" y="153"/>
                  </a:cubicBezTo>
                  <a:cubicBezTo>
                    <a:pt x="17268" y="153"/>
                    <a:pt x="17090" y="157"/>
                    <a:pt x="16912" y="168"/>
                  </a:cubicBezTo>
                  <a:cubicBezTo>
                    <a:pt x="14574" y="335"/>
                    <a:pt x="12235" y="377"/>
                    <a:pt x="9897" y="377"/>
                  </a:cubicBezTo>
                  <a:cubicBezTo>
                    <a:pt x="7461" y="377"/>
                    <a:pt x="5025" y="331"/>
                    <a:pt x="2589" y="331"/>
                  </a:cubicBezTo>
                  <a:cubicBezTo>
                    <a:pt x="2226" y="331"/>
                    <a:pt x="1864" y="332"/>
                    <a:pt x="1501" y="334"/>
                  </a:cubicBezTo>
                  <a:cubicBezTo>
                    <a:pt x="901" y="368"/>
                    <a:pt x="400" y="535"/>
                    <a:pt x="167" y="1168"/>
                  </a:cubicBezTo>
                  <a:cubicBezTo>
                    <a:pt x="0" y="1635"/>
                    <a:pt x="100" y="2036"/>
                    <a:pt x="400" y="2403"/>
                  </a:cubicBezTo>
                  <a:cubicBezTo>
                    <a:pt x="718" y="2778"/>
                    <a:pt x="1137" y="2804"/>
                    <a:pt x="1568" y="2804"/>
                  </a:cubicBezTo>
                  <a:cubicBezTo>
                    <a:pt x="1635" y="2804"/>
                    <a:pt x="1701" y="2803"/>
                    <a:pt x="1768" y="2803"/>
                  </a:cubicBezTo>
                  <a:lnTo>
                    <a:pt x="61944" y="2803"/>
                  </a:lnTo>
                  <a:cubicBezTo>
                    <a:pt x="62111" y="2803"/>
                    <a:pt x="62283" y="2778"/>
                    <a:pt x="62444" y="2778"/>
                  </a:cubicBezTo>
                  <a:cubicBezTo>
                    <a:pt x="62703" y="2778"/>
                    <a:pt x="62935" y="2841"/>
                    <a:pt x="63078" y="3170"/>
                  </a:cubicBezTo>
                  <a:cubicBezTo>
                    <a:pt x="63586" y="3038"/>
                    <a:pt x="64105" y="3023"/>
                    <a:pt x="64622" y="3023"/>
                  </a:cubicBezTo>
                  <a:cubicBezTo>
                    <a:pt x="64774" y="3023"/>
                    <a:pt x="64927" y="3024"/>
                    <a:pt x="65079" y="3024"/>
                  </a:cubicBezTo>
                  <a:cubicBezTo>
                    <a:pt x="65325" y="3024"/>
                    <a:pt x="65571" y="3021"/>
                    <a:pt x="65814" y="3003"/>
                  </a:cubicBezTo>
                  <a:cubicBezTo>
                    <a:pt x="66481" y="2936"/>
                    <a:pt x="66915" y="2603"/>
                    <a:pt x="67148" y="1969"/>
                  </a:cubicBezTo>
                  <a:cubicBezTo>
                    <a:pt x="67315" y="1469"/>
                    <a:pt x="67181" y="1002"/>
                    <a:pt x="66681" y="701"/>
                  </a:cubicBezTo>
                  <a:cubicBezTo>
                    <a:pt x="66617" y="683"/>
                    <a:pt x="66561" y="675"/>
                    <a:pt x="66512" y="675"/>
                  </a:cubicBezTo>
                  <a:cubicBezTo>
                    <a:pt x="66202" y="675"/>
                    <a:pt x="66158" y="1005"/>
                    <a:pt x="66014" y="1235"/>
                  </a:cubicBezTo>
                  <a:cubicBezTo>
                    <a:pt x="65900" y="1434"/>
                    <a:pt x="65835" y="1731"/>
                    <a:pt x="65590" y="1731"/>
                  </a:cubicBezTo>
                  <a:cubicBezTo>
                    <a:pt x="65548" y="1731"/>
                    <a:pt x="65501" y="1722"/>
                    <a:pt x="65447" y="1702"/>
                  </a:cubicBezTo>
                  <a:cubicBezTo>
                    <a:pt x="65113" y="1569"/>
                    <a:pt x="65280" y="1235"/>
                    <a:pt x="65313" y="968"/>
                  </a:cubicBezTo>
                  <a:cubicBezTo>
                    <a:pt x="65347" y="768"/>
                    <a:pt x="65447" y="568"/>
                    <a:pt x="65280" y="368"/>
                  </a:cubicBezTo>
                  <a:cubicBezTo>
                    <a:pt x="65047" y="301"/>
                    <a:pt x="64813" y="234"/>
                    <a:pt x="64580" y="168"/>
                  </a:cubicBezTo>
                  <a:cubicBezTo>
                    <a:pt x="64453" y="183"/>
                    <a:pt x="64328" y="190"/>
                    <a:pt x="64202" y="190"/>
                  </a:cubicBezTo>
                  <a:cubicBezTo>
                    <a:pt x="63535" y="190"/>
                    <a:pt x="62880" y="1"/>
                    <a:pt x="6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0"/>
            <p:cNvSpPr/>
            <p:nvPr/>
          </p:nvSpPr>
          <p:spPr>
            <a:xfrm>
              <a:off x="6086850" y="4076200"/>
              <a:ext cx="473675" cy="203425"/>
            </a:xfrm>
            <a:custGeom>
              <a:avLst/>
              <a:gdLst/>
              <a:ahLst/>
              <a:cxnLst/>
              <a:rect l="l" t="t" r="r" b="b"/>
              <a:pathLst>
                <a:path w="18947" h="8137" extrusionOk="0">
                  <a:moveTo>
                    <a:pt x="9707" y="1"/>
                  </a:moveTo>
                  <a:cubicBezTo>
                    <a:pt x="8173" y="101"/>
                    <a:pt x="6638" y="335"/>
                    <a:pt x="5204" y="1002"/>
                  </a:cubicBezTo>
                  <a:cubicBezTo>
                    <a:pt x="2902" y="2136"/>
                    <a:pt x="1434" y="4037"/>
                    <a:pt x="367" y="6339"/>
                  </a:cubicBezTo>
                  <a:cubicBezTo>
                    <a:pt x="267" y="6639"/>
                    <a:pt x="167" y="6906"/>
                    <a:pt x="100" y="7206"/>
                  </a:cubicBezTo>
                  <a:cubicBezTo>
                    <a:pt x="0" y="7573"/>
                    <a:pt x="67" y="7907"/>
                    <a:pt x="434" y="8073"/>
                  </a:cubicBezTo>
                  <a:cubicBezTo>
                    <a:pt x="508" y="8104"/>
                    <a:pt x="575" y="8118"/>
                    <a:pt x="636" y="8118"/>
                  </a:cubicBezTo>
                  <a:cubicBezTo>
                    <a:pt x="906" y="8118"/>
                    <a:pt x="1059" y="7851"/>
                    <a:pt x="1168" y="7606"/>
                  </a:cubicBezTo>
                  <a:cubicBezTo>
                    <a:pt x="1301" y="7306"/>
                    <a:pt x="1434" y="6973"/>
                    <a:pt x="1568" y="6672"/>
                  </a:cubicBezTo>
                  <a:cubicBezTo>
                    <a:pt x="2949" y="3126"/>
                    <a:pt x="6043" y="1184"/>
                    <a:pt x="9442" y="1184"/>
                  </a:cubicBezTo>
                  <a:cubicBezTo>
                    <a:pt x="10231" y="1184"/>
                    <a:pt x="11037" y="1288"/>
                    <a:pt x="11842" y="1502"/>
                  </a:cubicBezTo>
                  <a:cubicBezTo>
                    <a:pt x="14911" y="2303"/>
                    <a:pt x="16612" y="4671"/>
                    <a:pt x="17613" y="7573"/>
                  </a:cubicBezTo>
                  <a:cubicBezTo>
                    <a:pt x="17793" y="7805"/>
                    <a:pt x="17934" y="8137"/>
                    <a:pt x="18219" y="8137"/>
                  </a:cubicBezTo>
                  <a:cubicBezTo>
                    <a:pt x="18303" y="8137"/>
                    <a:pt x="18400" y="8108"/>
                    <a:pt x="18513" y="8040"/>
                  </a:cubicBezTo>
                  <a:cubicBezTo>
                    <a:pt x="18947" y="7773"/>
                    <a:pt x="18847" y="7340"/>
                    <a:pt x="18680" y="6973"/>
                  </a:cubicBezTo>
                  <a:cubicBezTo>
                    <a:pt x="18613" y="6772"/>
                    <a:pt x="18580" y="6572"/>
                    <a:pt x="18513" y="6372"/>
                  </a:cubicBezTo>
                  <a:cubicBezTo>
                    <a:pt x="17246" y="3870"/>
                    <a:pt x="15578" y="1736"/>
                    <a:pt x="12943" y="568"/>
                  </a:cubicBezTo>
                  <a:cubicBezTo>
                    <a:pt x="12809" y="535"/>
                    <a:pt x="12676" y="501"/>
                    <a:pt x="12542" y="501"/>
                  </a:cubicBezTo>
                  <a:cubicBezTo>
                    <a:pt x="12242" y="401"/>
                    <a:pt x="11942" y="301"/>
                    <a:pt x="11642" y="201"/>
                  </a:cubicBezTo>
                  <a:cubicBezTo>
                    <a:pt x="11275" y="201"/>
                    <a:pt x="10875" y="168"/>
                    <a:pt x="10508" y="134"/>
                  </a:cubicBezTo>
                  <a:cubicBezTo>
                    <a:pt x="10369" y="134"/>
                    <a:pt x="10238" y="156"/>
                    <a:pt x="10113" y="156"/>
                  </a:cubicBezTo>
                  <a:cubicBezTo>
                    <a:pt x="9968" y="156"/>
                    <a:pt x="9833" y="127"/>
                    <a:pt x="9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0"/>
            <p:cNvSpPr/>
            <p:nvPr/>
          </p:nvSpPr>
          <p:spPr>
            <a:xfrm>
              <a:off x="6979150" y="3826875"/>
              <a:ext cx="98425" cy="5025"/>
            </a:xfrm>
            <a:custGeom>
              <a:avLst/>
              <a:gdLst/>
              <a:ahLst/>
              <a:cxnLst/>
              <a:rect l="l" t="t" r="r" b="b"/>
              <a:pathLst>
                <a:path w="3937" h="201" extrusionOk="0">
                  <a:moveTo>
                    <a:pt x="1981" y="0"/>
                  </a:moveTo>
                  <a:cubicBezTo>
                    <a:pt x="1326" y="0"/>
                    <a:pt x="667" y="67"/>
                    <a:pt x="0" y="200"/>
                  </a:cubicBezTo>
                  <a:lnTo>
                    <a:pt x="3936" y="200"/>
                  </a:lnTo>
                  <a:cubicBezTo>
                    <a:pt x="3286" y="67"/>
                    <a:pt x="2635" y="0"/>
                    <a:pt x="1981" y="0"/>
                  </a:cubicBezTo>
                  <a:close/>
                </a:path>
              </a:pathLst>
            </a:custGeom>
            <a:solidFill>
              <a:srgbClr val="CAC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0"/>
            <p:cNvSpPr/>
            <p:nvPr/>
          </p:nvSpPr>
          <p:spPr>
            <a:xfrm>
              <a:off x="5780800" y="3867675"/>
              <a:ext cx="252700" cy="322800"/>
            </a:xfrm>
            <a:custGeom>
              <a:avLst/>
              <a:gdLst/>
              <a:ahLst/>
              <a:cxnLst/>
              <a:rect l="l" t="t" r="r" b="b"/>
              <a:pathLst>
                <a:path w="10108" h="12912" extrusionOk="0">
                  <a:moveTo>
                    <a:pt x="796" y="1"/>
                  </a:moveTo>
                  <a:cubicBezTo>
                    <a:pt x="675" y="1"/>
                    <a:pt x="555" y="1"/>
                    <a:pt x="434" y="3"/>
                  </a:cubicBezTo>
                  <a:cubicBezTo>
                    <a:pt x="334" y="3"/>
                    <a:pt x="234" y="36"/>
                    <a:pt x="167" y="136"/>
                  </a:cubicBezTo>
                  <a:cubicBezTo>
                    <a:pt x="167" y="1270"/>
                    <a:pt x="167" y="2438"/>
                    <a:pt x="167" y="3605"/>
                  </a:cubicBezTo>
                  <a:cubicBezTo>
                    <a:pt x="0" y="3805"/>
                    <a:pt x="0" y="3972"/>
                    <a:pt x="167" y="4172"/>
                  </a:cubicBezTo>
                  <a:cubicBezTo>
                    <a:pt x="200" y="4306"/>
                    <a:pt x="200" y="4439"/>
                    <a:pt x="200" y="4606"/>
                  </a:cubicBezTo>
                  <a:cubicBezTo>
                    <a:pt x="400" y="5507"/>
                    <a:pt x="133" y="6474"/>
                    <a:pt x="300" y="7375"/>
                  </a:cubicBezTo>
                  <a:cubicBezTo>
                    <a:pt x="300" y="8309"/>
                    <a:pt x="334" y="9243"/>
                    <a:pt x="334" y="10177"/>
                  </a:cubicBezTo>
                  <a:cubicBezTo>
                    <a:pt x="200" y="10377"/>
                    <a:pt x="200" y="10544"/>
                    <a:pt x="334" y="10744"/>
                  </a:cubicBezTo>
                  <a:cubicBezTo>
                    <a:pt x="434" y="11144"/>
                    <a:pt x="234" y="11578"/>
                    <a:pt x="467" y="11978"/>
                  </a:cubicBezTo>
                  <a:cubicBezTo>
                    <a:pt x="1234" y="11678"/>
                    <a:pt x="1801" y="11077"/>
                    <a:pt x="2535" y="10910"/>
                  </a:cubicBezTo>
                  <a:cubicBezTo>
                    <a:pt x="2802" y="10810"/>
                    <a:pt x="3036" y="10777"/>
                    <a:pt x="3269" y="10610"/>
                  </a:cubicBezTo>
                  <a:cubicBezTo>
                    <a:pt x="4361" y="9975"/>
                    <a:pt x="4728" y="9626"/>
                    <a:pt x="5064" y="9626"/>
                  </a:cubicBezTo>
                  <a:cubicBezTo>
                    <a:pt x="5414" y="9626"/>
                    <a:pt x="5730" y="10008"/>
                    <a:pt x="6805" y="10844"/>
                  </a:cubicBezTo>
                  <a:cubicBezTo>
                    <a:pt x="6905" y="10910"/>
                    <a:pt x="6972" y="11011"/>
                    <a:pt x="7072" y="11077"/>
                  </a:cubicBezTo>
                  <a:cubicBezTo>
                    <a:pt x="7405" y="11311"/>
                    <a:pt x="7772" y="11544"/>
                    <a:pt x="8173" y="11644"/>
                  </a:cubicBezTo>
                  <a:cubicBezTo>
                    <a:pt x="8673" y="12045"/>
                    <a:pt x="9207" y="12412"/>
                    <a:pt x="9874" y="12912"/>
                  </a:cubicBezTo>
                  <a:cubicBezTo>
                    <a:pt x="9940" y="9042"/>
                    <a:pt x="10007" y="5407"/>
                    <a:pt x="10074" y="1771"/>
                  </a:cubicBezTo>
                  <a:cubicBezTo>
                    <a:pt x="10107" y="1671"/>
                    <a:pt x="10107" y="1570"/>
                    <a:pt x="10007" y="1470"/>
                  </a:cubicBezTo>
                  <a:cubicBezTo>
                    <a:pt x="9707" y="1237"/>
                    <a:pt x="9340" y="1170"/>
                    <a:pt x="8973" y="1103"/>
                  </a:cubicBezTo>
                  <a:cubicBezTo>
                    <a:pt x="6320" y="368"/>
                    <a:pt x="3575" y="1"/>
                    <a:pt x="7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0"/>
            <p:cNvSpPr/>
            <p:nvPr/>
          </p:nvSpPr>
          <p:spPr>
            <a:xfrm>
              <a:off x="6040975" y="4100925"/>
              <a:ext cx="561250" cy="235500"/>
            </a:xfrm>
            <a:custGeom>
              <a:avLst/>
              <a:gdLst/>
              <a:ahLst/>
              <a:cxnLst/>
              <a:rect l="l" t="t" r="r" b="b"/>
              <a:pathLst>
                <a:path w="22450" h="9420" extrusionOk="0">
                  <a:moveTo>
                    <a:pt x="11467" y="0"/>
                  </a:moveTo>
                  <a:cubicBezTo>
                    <a:pt x="11294" y="0"/>
                    <a:pt x="11119" y="5"/>
                    <a:pt x="10942" y="13"/>
                  </a:cubicBezTo>
                  <a:cubicBezTo>
                    <a:pt x="7639" y="179"/>
                    <a:pt x="5271" y="1747"/>
                    <a:pt x="3636" y="4549"/>
                  </a:cubicBezTo>
                  <a:cubicBezTo>
                    <a:pt x="3470" y="4883"/>
                    <a:pt x="3236" y="5250"/>
                    <a:pt x="3403" y="5683"/>
                  </a:cubicBezTo>
                  <a:cubicBezTo>
                    <a:pt x="3837" y="6017"/>
                    <a:pt x="4103" y="6417"/>
                    <a:pt x="3837" y="6951"/>
                  </a:cubicBezTo>
                  <a:cubicBezTo>
                    <a:pt x="3615" y="7458"/>
                    <a:pt x="3213" y="7754"/>
                    <a:pt x="2630" y="7754"/>
                  </a:cubicBezTo>
                  <a:cubicBezTo>
                    <a:pt x="2599" y="7754"/>
                    <a:pt x="2568" y="7753"/>
                    <a:pt x="2536" y="7752"/>
                  </a:cubicBezTo>
                  <a:cubicBezTo>
                    <a:pt x="2324" y="7740"/>
                    <a:pt x="2117" y="7737"/>
                    <a:pt x="1910" y="7737"/>
                  </a:cubicBezTo>
                  <a:cubicBezTo>
                    <a:pt x="1498" y="7737"/>
                    <a:pt x="1090" y="7752"/>
                    <a:pt x="668" y="7752"/>
                  </a:cubicBezTo>
                  <a:cubicBezTo>
                    <a:pt x="367" y="7752"/>
                    <a:pt x="67" y="7752"/>
                    <a:pt x="0" y="8152"/>
                  </a:cubicBezTo>
                  <a:cubicBezTo>
                    <a:pt x="201" y="9086"/>
                    <a:pt x="868" y="9419"/>
                    <a:pt x="1702" y="9419"/>
                  </a:cubicBezTo>
                  <a:lnTo>
                    <a:pt x="20715" y="9419"/>
                  </a:lnTo>
                  <a:cubicBezTo>
                    <a:pt x="21649" y="9419"/>
                    <a:pt x="22283" y="8952"/>
                    <a:pt x="22450" y="7952"/>
                  </a:cubicBezTo>
                  <a:cubicBezTo>
                    <a:pt x="22207" y="7769"/>
                    <a:pt x="21942" y="7725"/>
                    <a:pt x="21673" y="7725"/>
                  </a:cubicBezTo>
                  <a:cubicBezTo>
                    <a:pt x="21424" y="7725"/>
                    <a:pt x="21171" y="7763"/>
                    <a:pt x="20926" y="7763"/>
                  </a:cubicBezTo>
                  <a:cubicBezTo>
                    <a:pt x="20855" y="7763"/>
                    <a:pt x="20785" y="7760"/>
                    <a:pt x="20715" y="7752"/>
                  </a:cubicBezTo>
                  <a:cubicBezTo>
                    <a:pt x="20048" y="7651"/>
                    <a:pt x="19281" y="7618"/>
                    <a:pt x="19448" y="6584"/>
                  </a:cubicBezTo>
                  <a:cubicBezTo>
                    <a:pt x="19648" y="6317"/>
                    <a:pt x="19548" y="6050"/>
                    <a:pt x="19448" y="5783"/>
                  </a:cubicBezTo>
                  <a:cubicBezTo>
                    <a:pt x="18747" y="4282"/>
                    <a:pt x="17947" y="2881"/>
                    <a:pt x="16646" y="1814"/>
                  </a:cubicBezTo>
                  <a:cubicBezTo>
                    <a:pt x="15114" y="527"/>
                    <a:pt x="13414" y="0"/>
                    <a:pt x="11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0"/>
            <p:cNvSpPr/>
            <p:nvPr/>
          </p:nvSpPr>
          <p:spPr>
            <a:xfrm>
              <a:off x="6597200" y="4183575"/>
              <a:ext cx="974050" cy="50725"/>
            </a:xfrm>
            <a:custGeom>
              <a:avLst/>
              <a:gdLst/>
              <a:ahLst/>
              <a:cxnLst/>
              <a:rect l="l" t="t" r="r" b="b"/>
              <a:pathLst>
                <a:path w="38962" h="2029" extrusionOk="0">
                  <a:moveTo>
                    <a:pt x="15286" y="1"/>
                  </a:moveTo>
                  <a:cubicBezTo>
                    <a:pt x="13709" y="1"/>
                    <a:pt x="12128" y="53"/>
                    <a:pt x="10542" y="176"/>
                  </a:cubicBezTo>
                  <a:cubicBezTo>
                    <a:pt x="7006" y="443"/>
                    <a:pt x="3436" y="876"/>
                    <a:pt x="1" y="1844"/>
                  </a:cubicBezTo>
                  <a:cubicBezTo>
                    <a:pt x="153" y="1996"/>
                    <a:pt x="327" y="2029"/>
                    <a:pt x="499" y="2029"/>
                  </a:cubicBezTo>
                  <a:cubicBezTo>
                    <a:pt x="627" y="2029"/>
                    <a:pt x="754" y="2010"/>
                    <a:pt x="868" y="2010"/>
                  </a:cubicBezTo>
                  <a:lnTo>
                    <a:pt x="37894" y="2010"/>
                  </a:lnTo>
                  <a:cubicBezTo>
                    <a:pt x="38052" y="2010"/>
                    <a:pt x="38215" y="2029"/>
                    <a:pt x="38374" y="2029"/>
                  </a:cubicBezTo>
                  <a:cubicBezTo>
                    <a:pt x="38586" y="2029"/>
                    <a:pt x="38790" y="1996"/>
                    <a:pt x="38962" y="1844"/>
                  </a:cubicBezTo>
                  <a:cubicBezTo>
                    <a:pt x="35926" y="1577"/>
                    <a:pt x="32857" y="1310"/>
                    <a:pt x="29789" y="976"/>
                  </a:cubicBezTo>
                  <a:cubicBezTo>
                    <a:pt x="24955" y="498"/>
                    <a:pt x="20139" y="1"/>
                    <a:pt x="15286" y="1"/>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0"/>
            <p:cNvSpPr/>
            <p:nvPr/>
          </p:nvSpPr>
          <p:spPr>
            <a:xfrm>
              <a:off x="4926850" y="4182950"/>
              <a:ext cx="1151675" cy="51350"/>
            </a:xfrm>
            <a:custGeom>
              <a:avLst/>
              <a:gdLst/>
              <a:ahLst/>
              <a:cxnLst/>
              <a:rect l="l" t="t" r="r" b="b"/>
              <a:pathLst>
                <a:path w="46067" h="2054" extrusionOk="0">
                  <a:moveTo>
                    <a:pt x="31628" y="0"/>
                  </a:moveTo>
                  <a:cubicBezTo>
                    <a:pt x="30815" y="0"/>
                    <a:pt x="30001" y="12"/>
                    <a:pt x="29188" y="34"/>
                  </a:cubicBezTo>
                  <a:cubicBezTo>
                    <a:pt x="19448" y="268"/>
                    <a:pt x="9741" y="1335"/>
                    <a:pt x="0" y="1869"/>
                  </a:cubicBezTo>
                  <a:cubicBezTo>
                    <a:pt x="153" y="2021"/>
                    <a:pt x="338" y="2054"/>
                    <a:pt x="531" y="2054"/>
                  </a:cubicBezTo>
                  <a:cubicBezTo>
                    <a:pt x="676" y="2054"/>
                    <a:pt x="825" y="2035"/>
                    <a:pt x="968" y="2035"/>
                  </a:cubicBezTo>
                  <a:lnTo>
                    <a:pt x="45199" y="2035"/>
                  </a:lnTo>
                  <a:cubicBezTo>
                    <a:pt x="45328" y="2035"/>
                    <a:pt x="45463" y="2054"/>
                    <a:pt x="45593" y="2054"/>
                  </a:cubicBezTo>
                  <a:cubicBezTo>
                    <a:pt x="45767" y="2054"/>
                    <a:pt x="45933" y="2021"/>
                    <a:pt x="46067" y="1869"/>
                  </a:cubicBezTo>
                  <a:cubicBezTo>
                    <a:pt x="45433" y="1669"/>
                    <a:pt x="44766" y="1435"/>
                    <a:pt x="44098" y="1268"/>
                  </a:cubicBezTo>
                  <a:cubicBezTo>
                    <a:pt x="39992" y="319"/>
                    <a:pt x="35816" y="0"/>
                    <a:pt x="31628" y="0"/>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0"/>
            <p:cNvSpPr/>
            <p:nvPr/>
          </p:nvSpPr>
          <p:spPr>
            <a:xfrm>
              <a:off x="5789125" y="3848550"/>
              <a:ext cx="254375" cy="58400"/>
            </a:xfrm>
            <a:custGeom>
              <a:avLst/>
              <a:gdLst/>
              <a:ahLst/>
              <a:cxnLst/>
              <a:rect l="l" t="t" r="r" b="b"/>
              <a:pathLst>
                <a:path w="10175" h="2336" extrusionOk="0">
                  <a:moveTo>
                    <a:pt x="1902" y="67"/>
                  </a:moveTo>
                  <a:cubicBezTo>
                    <a:pt x="1168" y="101"/>
                    <a:pt x="368" y="0"/>
                    <a:pt x="1" y="868"/>
                  </a:cubicBezTo>
                  <a:cubicBezTo>
                    <a:pt x="81" y="1048"/>
                    <a:pt x="197" y="1084"/>
                    <a:pt x="334" y="1084"/>
                  </a:cubicBezTo>
                  <a:cubicBezTo>
                    <a:pt x="426" y="1084"/>
                    <a:pt x="528" y="1068"/>
                    <a:pt x="634" y="1068"/>
                  </a:cubicBezTo>
                  <a:cubicBezTo>
                    <a:pt x="927" y="1056"/>
                    <a:pt x="1220" y="1048"/>
                    <a:pt x="1513" y="1048"/>
                  </a:cubicBezTo>
                  <a:cubicBezTo>
                    <a:pt x="2021" y="1048"/>
                    <a:pt x="2529" y="1071"/>
                    <a:pt x="3036" y="1135"/>
                  </a:cubicBezTo>
                  <a:cubicBezTo>
                    <a:pt x="5271" y="1368"/>
                    <a:pt x="7506" y="1802"/>
                    <a:pt x="9708" y="2335"/>
                  </a:cubicBezTo>
                  <a:cubicBezTo>
                    <a:pt x="10175" y="2102"/>
                    <a:pt x="10141" y="1802"/>
                    <a:pt x="9908" y="1435"/>
                  </a:cubicBezTo>
                  <a:cubicBezTo>
                    <a:pt x="7306" y="568"/>
                    <a:pt x="4604" y="201"/>
                    <a:pt x="1902" y="67"/>
                  </a:cubicBezTo>
                  <a:close/>
                </a:path>
              </a:pathLst>
            </a:custGeom>
            <a:solidFill>
              <a:srgbClr val="986E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0"/>
            <p:cNvSpPr/>
            <p:nvPr/>
          </p:nvSpPr>
          <p:spPr>
            <a:xfrm>
              <a:off x="6568850" y="3883300"/>
              <a:ext cx="1288450" cy="137775"/>
            </a:xfrm>
            <a:custGeom>
              <a:avLst/>
              <a:gdLst/>
              <a:ahLst/>
              <a:cxnLst/>
              <a:rect l="l" t="t" r="r" b="b"/>
              <a:pathLst>
                <a:path w="51538" h="5511" extrusionOk="0">
                  <a:moveTo>
                    <a:pt x="18760" y="0"/>
                  </a:moveTo>
                  <a:cubicBezTo>
                    <a:pt x="13883" y="0"/>
                    <a:pt x="9161" y="929"/>
                    <a:pt x="4570" y="2647"/>
                  </a:cubicBezTo>
                  <a:cubicBezTo>
                    <a:pt x="3003" y="3214"/>
                    <a:pt x="1435" y="3881"/>
                    <a:pt x="1" y="4815"/>
                  </a:cubicBezTo>
                  <a:cubicBezTo>
                    <a:pt x="1535" y="4281"/>
                    <a:pt x="3003" y="3681"/>
                    <a:pt x="4537" y="3180"/>
                  </a:cubicBezTo>
                  <a:cubicBezTo>
                    <a:pt x="8573" y="1813"/>
                    <a:pt x="12676" y="912"/>
                    <a:pt x="16979" y="745"/>
                  </a:cubicBezTo>
                  <a:cubicBezTo>
                    <a:pt x="17444" y="731"/>
                    <a:pt x="17909" y="725"/>
                    <a:pt x="18373" y="725"/>
                  </a:cubicBezTo>
                  <a:cubicBezTo>
                    <a:pt x="22366" y="725"/>
                    <a:pt x="26314" y="1218"/>
                    <a:pt x="30289" y="1846"/>
                  </a:cubicBezTo>
                  <a:cubicBezTo>
                    <a:pt x="36226" y="2780"/>
                    <a:pt x="42164" y="3948"/>
                    <a:pt x="48102" y="5015"/>
                  </a:cubicBezTo>
                  <a:cubicBezTo>
                    <a:pt x="49069" y="5214"/>
                    <a:pt x="50012" y="5510"/>
                    <a:pt x="51014" y="5510"/>
                  </a:cubicBezTo>
                  <a:cubicBezTo>
                    <a:pt x="51186" y="5510"/>
                    <a:pt x="51361" y="5502"/>
                    <a:pt x="51537" y="5482"/>
                  </a:cubicBezTo>
                  <a:cubicBezTo>
                    <a:pt x="48502" y="4782"/>
                    <a:pt x="45466" y="4048"/>
                    <a:pt x="42397" y="3414"/>
                  </a:cubicBezTo>
                  <a:cubicBezTo>
                    <a:pt x="39062" y="2713"/>
                    <a:pt x="35693" y="2080"/>
                    <a:pt x="32324" y="1446"/>
                  </a:cubicBezTo>
                  <a:cubicBezTo>
                    <a:pt x="28454" y="712"/>
                    <a:pt x="24551" y="245"/>
                    <a:pt x="20615" y="45"/>
                  </a:cubicBezTo>
                  <a:cubicBezTo>
                    <a:pt x="19994" y="15"/>
                    <a:pt x="19376" y="0"/>
                    <a:pt x="1876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0"/>
            <p:cNvSpPr/>
            <p:nvPr/>
          </p:nvSpPr>
          <p:spPr>
            <a:xfrm>
              <a:off x="6568025" y="3982950"/>
              <a:ext cx="803925" cy="105800"/>
            </a:xfrm>
            <a:custGeom>
              <a:avLst/>
              <a:gdLst/>
              <a:ahLst/>
              <a:cxnLst/>
              <a:rect l="l" t="t" r="r" b="b"/>
              <a:pathLst>
                <a:path w="32157" h="4232" extrusionOk="0">
                  <a:moveTo>
                    <a:pt x="18432" y="0"/>
                  </a:moveTo>
                  <a:cubicBezTo>
                    <a:pt x="12165" y="0"/>
                    <a:pt x="6004" y="1171"/>
                    <a:pt x="0" y="4231"/>
                  </a:cubicBezTo>
                  <a:cubicBezTo>
                    <a:pt x="6421" y="1536"/>
                    <a:pt x="12993" y="477"/>
                    <a:pt x="19656" y="477"/>
                  </a:cubicBezTo>
                  <a:cubicBezTo>
                    <a:pt x="23793" y="477"/>
                    <a:pt x="27965" y="885"/>
                    <a:pt x="32156" y="1563"/>
                  </a:cubicBezTo>
                  <a:cubicBezTo>
                    <a:pt x="27540" y="611"/>
                    <a:pt x="22958" y="0"/>
                    <a:pt x="18432"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0"/>
            <p:cNvSpPr/>
            <p:nvPr/>
          </p:nvSpPr>
          <p:spPr>
            <a:xfrm>
              <a:off x="6658075" y="4079275"/>
              <a:ext cx="633825" cy="61175"/>
            </a:xfrm>
            <a:custGeom>
              <a:avLst/>
              <a:gdLst/>
              <a:ahLst/>
              <a:cxnLst/>
              <a:rect l="l" t="t" r="r" b="b"/>
              <a:pathLst>
                <a:path w="25353" h="2447" extrusionOk="0">
                  <a:moveTo>
                    <a:pt x="13349" y="1"/>
                  </a:moveTo>
                  <a:cubicBezTo>
                    <a:pt x="8869" y="1"/>
                    <a:pt x="4416" y="663"/>
                    <a:pt x="1" y="2446"/>
                  </a:cubicBezTo>
                  <a:cubicBezTo>
                    <a:pt x="4691" y="970"/>
                    <a:pt x="9412" y="426"/>
                    <a:pt x="14154" y="426"/>
                  </a:cubicBezTo>
                  <a:cubicBezTo>
                    <a:pt x="17876" y="426"/>
                    <a:pt x="21611" y="761"/>
                    <a:pt x="25352" y="1246"/>
                  </a:cubicBezTo>
                  <a:cubicBezTo>
                    <a:pt x="21334" y="524"/>
                    <a:pt x="17331" y="1"/>
                    <a:pt x="13349"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70"/>
            <p:cNvSpPr/>
            <p:nvPr/>
          </p:nvSpPr>
          <p:spPr>
            <a:xfrm>
              <a:off x="4968550" y="3846625"/>
              <a:ext cx="867300" cy="134550"/>
            </a:xfrm>
            <a:custGeom>
              <a:avLst/>
              <a:gdLst/>
              <a:ahLst/>
              <a:cxnLst/>
              <a:rect l="l" t="t" r="r" b="b"/>
              <a:pathLst>
                <a:path w="34692" h="5382" extrusionOk="0">
                  <a:moveTo>
                    <a:pt x="34175" y="0"/>
                  </a:moveTo>
                  <a:cubicBezTo>
                    <a:pt x="34052" y="0"/>
                    <a:pt x="33924" y="11"/>
                    <a:pt x="33791" y="11"/>
                  </a:cubicBezTo>
                  <a:cubicBezTo>
                    <a:pt x="30689" y="11"/>
                    <a:pt x="27620" y="11"/>
                    <a:pt x="24518" y="344"/>
                  </a:cubicBezTo>
                  <a:cubicBezTo>
                    <a:pt x="21516" y="645"/>
                    <a:pt x="18547" y="1078"/>
                    <a:pt x="15611" y="1612"/>
                  </a:cubicBezTo>
                  <a:cubicBezTo>
                    <a:pt x="12042" y="2246"/>
                    <a:pt x="8540" y="3180"/>
                    <a:pt x="5004" y="3980"/>
                  </a:cubicBezTo>
                  <a:cubicBezTo>
                    <a:pt x="3336" y="4347"/>
                    <a:pt x="1668" y="4814"/>
                    <a:pt x="0" y="5248"/>
                  </a:cubicBezTo>
                  <a:cubicBezTo>
                    <a:pt x="134" y="5337"/>
                    <a:pt x="267" y="5381"/>
                    <a:pt x="391" y="5381"/>
                  </a:cubicBezTo>
                  <a:cubicBezTo>
                    <a:pt x="452" y="5381"/>
                    <a:pt x="512" y="5370"/>
                    <a:pt x="567" y="5348"/>
                  </a:cubicBezTo>
                  <a:cubicBezTo>
                    <a:pt x="6471" y="3947"/>
                    <a:pt x="12376" y="2679"/>
                    <a:pt x="18380" y="1812"/>
                  </a:cubicBezTo>
                  <a:cubicBezTo>
                    <a:pt x="22333" y="1227"/>
                    <a:pt x="26309" y="945"/>
                    <a:pt x="30288" y="945"/>
                  </a:cubicBezTo>
                  <a:cubicBezTo>
                    <a:pt x="31078" y="945"/>
                    <a:pt x="31867" y="956"/>
                    <a:pt x="32657" y="978"/>
                  </a:cubicBezTo>
                  <a:cubicBezTo>
                    <a:pt x="32724" y="945"/>
                    <a:pt x="32790" y="945"/>
                    <a:pt x="32824" y="945"/>
                  </a:cubicBezTo>
                  <a:cubicBezTo>
                    <a:pt x="33391" y="544"/>
                    <a:pt x="34125" y="544"/>
                    <a:pt x="34692" y="144"/>
                  </a:cubicBezTo>
                  <a:cubicBezTo>
                    <a:pt x="34531" y="24"/>
                    <a:pt x="34359" y="0"/>
                    <a:pt x="34175"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0"/>
            <p:cNvSpPr/>
            <p:nvPr/>
          </p:nvSpPr>
          <p:spPr>
            <a:xfrm>
              <a:off x="5132000" y="4031975"/>
              <a:ext cx="656850" cy="60100"/>
            </a:xfrm>
            <a:custGeom>
              <a:avLst/>
              <a:gdLst/>
              <a:ahLst/>
              <a:cxnLst/>
              <a:rect l="l" t="t" r="r" b="b"/>
              <a:pathLst>
                <a:path w="26274" h="2404" extrusionOk="0">
                  <a:moveTo>
                    <a:pt x="21650" y="0"/>
                  </a:moveTo>
                  <a:cubicBezTo>
                    <a:pt x="19355" y="0"/>
                    <a:pt x="17052" y="131"/>
                    <a:pt x="14777" y="302"/>
                  </a:cubicBezTo>
                  <a:cubicBezTo>
                    <a:pt x="11775" y="502"/>
                    <a:pt x="8806" y="869"/>
                    <a:pt x="5838" y="1336"/>
                  </a:cubicBezTo>
                  <a:cubicBezTo>
                    <a:pt x="3903" y="1670"/>
                    <a:pt x="1935" y="1870"/>
                    <a:pt x="0" y="2404"/>
                  </a:cubicBezTo>
                  <a:cubicBezTo>
                    <a:pt x="6878" y="1534"/>
                    <a:pt x="13756" y="581"/>
                    <a:pt x="20700" y="581"/>
                  </a:cubicBezTo>
                  <a:cubicBezTo>
                    <a:pt x="22546" y="581"/>
                    <a:pt x="24396" y="649"/>
                    <a:pt x="26252" y="803"/>
                  </a:cubicBezTo>
                  <a:cubicBezTo>
                    <a:pt x="26273" y="212"/>
                    <a:pt x="26161" y="115"/>
                    <a:pt x="25941" y="115"/>
                  </a:cubicBezTo>
                  <a:cubicBezTo>
                    <a:pt x="25833" y="115"/>
                    <a:pt x="25699" y="138"/>
                    <a:pt x="25542" y="138"/>
                  </a:cubicBezTo>
                  <a:cubicBezTo>
                    <a:pt x="25513" y="138"/>
                    <a:pt x="25483" y="137"/>
                    <a:pt x="25452" y="135"/>
                  </a:cubicBezTo>
                  <a:cubicBezTo>
                    <a:pt x="24191" y="40"/>
                    <a:pt x="22921" y="0"/>
                    <a:pt x="2165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0"/>
            <p:cNvSpPr/>
            <p:nvPr/>
          </p:nvSpPr>
          <p:spPr>
            <a:xfrm>
              <a:off x="5222050" y="4120775"/>
              <a:ext cx="567100" cy="37175"/>
            </a:xfrm>
            <a:custGeom>
              <a:avLst/>
              <a:gdLst/>
              <a:ahLst/>
              <a:cxnLst/>
              <a:rect l="l" t="t" r="r" b="b"/>
              <a:pathLst>
                <a:path w="22684" h="1487" extrusionOk="0">
                  <a:moveTo>
                    <a:pt x="18213" y="0"/>
                  </a:moveTo>
                  <a:cubicBezTo>
                    <a:pt x="12110" y="0"/>
                    <a:pt x="6034" y="334"/>
                    <a:pt x="1" y="1487"/>
                  </a:cubicBezTo>
                  <a:cubicBezTo>
                    <a:pt x="5667" y="860"/>
                    <a:pt x="11333" y="497"/>
                    <a:pt x="17028" y="497"/>
                  </a:cubicBezTo>
                  <a:cubicBezTo>
                    <a:pt x="18910" y="497"/>
                    <a:pt x="20795" y="537"/>
                    <a:pt x="22684" y="620"/>
                  </a:cubicBezTo>
                  <a:cubicBezTo>
                    <a:pt x="22684" y="420"/>
                    <a:pt x="22684" y="253"/>
                    <a:pt x="22684" y="53"/>
                  </a:cubicBezTo>
                  <a:cubicBezTo>
                    <a:pt x="21192" y="20"/>
                    <a:pt x="19701" y="0"/>
                    <a:pt x="182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0"/>
            <p:cNvSpPr/>
            <p:nvPr/>
          </p:nvSpPr>
          <p:spPr>
            <a:xfrm>
              <a:off x="5318800" y="3954400"/>
              <a:ext cx="466175" cy="41775"/>
            </a:xfrm>
            <a:custGeom>
              <a:avLst/>
              <a:gdLst/>
              <a:ahLst/>
              <a:cxnLst/>
              <a:rect l="l" t="t" r="r" b="b"/>
              <a:pathLst>
                <a:path w="18647" h="1671" extrusionOk="0">
                  <a:moveTo>
                    <a:pt x="17861" y="0"/>
                  </a:moveTo>
                  <a:cubicBezTo>
                    <a:pt x="17756" y="0"/>
                    <a:pt x="17651" y="3"/>
                    <a:pt x="17546" y="3"/>
                  </a:cubicBezTo>
                  <a:cubicBezTo>
                    <a:pt x="17373" y="1"/>
                    <a:pt x="17201" y="1"/>
                    <a:pt x="17028" y="1"/>
                  </a:cubicBezTo>
                  <a:cubicBezTo>
                    <a:pt x="13468" y="1"/>
                    <a:pt x="9938" y="323"/>
                    <a:pt x="6438" y="737"/>
                  </a:cubicBezTo>
                  <a:cubicBezTo>
                    <a:pt x="4270" y="1004"/>
                    <a:pt x="2135" y="1370"/>
                    <a:pt x="0" y="1671"/>
                  </a:cubicBezTo>
                  <a:cubicBezTo>
                    <a:pt x="4939" y="1193"/>
                    <a:pt x="9856" y="567"/>
                    <a:pt x="14820" y="567"/>
                  </a:cubicBezTo>
                  <a:cubicBezTo>
                    <a:pt x="16092" y="567"/>
                    <a:pt x="17367" y="608"/>
                    <a:pt x="18647" y="703"/>
                  </a:cubicBezTo>
                  <a:cubicBezTo>
                    <a:pt x="18647" y="503"/>
                    <a:pt x="18647" y="303"/>
                    <a:pt x="18647" y="136"/>
                  </a:cubicBezTo>
                  <a:cubicBezTo>
                    <a:pt x="18385" y="17"/>
                    <a:pt x="18123" y="0"/>
                    <a:pt x="17861"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0"/>
            <p:cNvSpPr/>
            <p:nvPr/>
          </p:nvSpPr>
          <p:spPr>
            <a:xfrm>
              <a:off x="6031800" y="3884400"/>
              <a:ext cx="217675" cy="149300"/>
            </a:xfrm>
            <a:custGeom>
              <a:avLst/>
              <a:gdLst/>
              <a:ahLst/>
              <a:cxnLst/>
              <a:rect l="l" t="t" r="r" b="b"/>
              <a:pathLst>
                <a:path w="8707" h="5972" extrusionOk="0">
                  <a:moveTo>
                    <a:pt x="201" y="1"/>
                  </a:moveTo>
                  <a:lnTo>
                    <a:pt x="201" y="1"/>
                  </a:lnTo>
                  <a:cubicBezTo>
                    <a:pt x="234" y="301"/>
                    <a:pt x="201" y="635"/>
                    <a:pt x="1" y="901"/>
                  </a:cubicBezTo>
                  <a:cubicBezTo>
                    <a:pt x="34" y="968"/>
                    <a:pt x="34" y="1035"/>
                    <a:pt x="34" y="1102"/>
                  </a:cubicBezTo>
                  <a:cubicBezTo>
                    <a:pt x="3403" y="1902"/>
                    <a:pt x="6172" y="3737"/>
                    <a:pt x="8707" y="5972"/>
                  </a:cubicBezTo>
                  <a:cubicBezTo>
                    <a:pt x="6605" y="2936"/>
                    <a:pt x="3636" y="1168"/>
                    <a:pt x="201"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0"/>
            <p:cNvSpPr/>
            <p:nvPr/>
          </p:nvSpPr>
          <p:spPr>
            <a:xfrm>
              <a:off x="5845000" y="4127100"/>
              <a:ext cx="140125" cy="31700"/>
            </a:xfrm>
            <a:custGeom>
              <a:avLst/>
              <a:gdLst/>
              <a:ahLst/>
              <a:cxnLst/>
              <a:rect l="l" t="t" r="r" b="b"/>
              <a:pathLst>
                <a:path w="5605" h="1268" extrusionOk="0">
                  <a:moveTo>
                    <a:pt x="1613" y="0"/>
                  </a:moveTo>
                  <a:cubicBezTo>
                    <a:pt x="1267" y="0"/>
                    <a:pt x="918" y="38"/>
                    <a:pt x="568" y="133"/>
                  </a:cubicBezTo>
                  <a:cubicBezTo>
                    <a:pt x="301" y="167"/>
                    <a:pt x="101" y="300"/>
                    <a:pt x="1" y="533"/>
                  </a:cubicBezTo>
                  <a:cubicBezTo>
                    <a:pt x="1869" y="767"/>
                    <a:pt x="3737" y="1034"/>
                    <a:pt x="5605" y="1267"/>
                  </a:cubicBezTo>
                  <a:cubicBezTo>
                    <a:pt x="5304" y="1034"/>
                    <a:pt x="5004" y="800"/>
                    <a:pt x="4704" y="533"/>
                  </a:cubicBezTo>
                  <a:cubicBezTo>
                    <a:pt x="4659" y="556"/>
                    <a:pt x="4617" y="565"/>
                    <a:pt x="4577" y="565"/>
                  </a:cubicBezTo>
                  <a:cubicBezTo>
                    <a:pt x="4442" y="565"/>
                    <a:pt x="4333" y="459"/>
                    <a:pt x="4204" y="433"/>
                  </a:cubicBezTo>
                  <a:cubicBezTo>
                    <a:pt x="3344" y="242"/>
                    <a:pt x="2485" y="0"/>
                    <a:pt x="16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0"/>
            <p:cNvSpPr/>
            <p:nvPr/>
          </p:nvSpPr>
          <p:spPr>
            <a:xfrm>
              <a:off x="5542275" y="2440275"/>
              <a:ext cx="2090700" cy="1606775"/>
            </a:xfrm>
            <a:custGeom>
              <a:avLst/>
              <a:gdLst/>
              <a:ahLst/>
              <a:cxnLst/>
              <a:rect l="l" t="t" r="r" b="b"/>
              <a:pathLst>
                <a:path w="83628" h="64271" extrusionOk="0">
                  <a:moveTo>
                    <a:pt x="17063" y="0"/>
                  </a:moveTo>
                  <a:cubicBezTo>
                    <a:pt x="16874" y="0"/>
                    <a:pt x="16663" y="70"/>
                    <a:pt x="16413" y="225"/>
                  </a:cubicBezTo>
                  <a:cubicBezTo>
                    <a:pt x="13344" y="2193"/>
                    <a:pt x="10242" y="4127"/>
                    <a:pt x="7139" y="6062"/>
                  </a:cubicBezTo>
                  <a:cubicBezTo>
                    <a:pt x="4771" y="7530"/>
                    <a:pt x="2369" y="9031"/>
                    <a:pt x="1" y="10499"/>
                  </a:cubicBezTo>
                  <a:cubicBezTo>
                    <a:pt x="1602" y="12000"/>
                    <a:pt x="3237" y="13501"/>
                    <a:pt x="4804" y="15035"/>
                  </a:cubicBezTo>
                  <a:cubicBezTo>
                    <a:pt x="7073" y="17237"/>
                    <a:pt x="9341" y="19472"/>
                    <a:pt x="11476" y="21807"/>
                  </a:cubicBezTo>
                  <a:cubicBezTo>
                    <a:pt x="13110" y="23608"/>
                    <a:pt x="14778" y="25376"/>
                    <a:pt x="16379" y="27177"/>
                  </a:cubicBezTo>
                  <a:cubicBezTo>
                    <a:pt x="19815" y="31113"/>
                    <a:pt x="23084" y="35183"/>
                    <a:pt x="26086" y="39486"/>
                  </a:cubicBezTo>
                  <a:cubicBezTo>
                    <a:pt x="28254" y="42588"/>
                    <a:pt x="30389" y="45724"/>
                    <a:pt x="31957" y="49193"/>
                  </a:cubicBezTo>
                  <a:cubicBezTo>
                    <a:pt x="33191" y="51895"/>
                    <a:pt x="33992" y="54664"/>
                    <a:pt x="34325" y="57599"/>
                  </a:cubicBezTo>
                  <a:cubicBezTo>
                    <a:pt x="34325" y="57833"/>
                    <a:pt x="34225" y="58199"/>
                    <a:pt x="34559" y="58266"/>
                  </a:cubicBezTo>
                  <a:lnTo>
                    <a:pt x="34559" y="64270"/>
                  </a:lnTo>
                  <a:cubicBezTo>
                    <a:pt x="36293" y="61869"/>
                    <a:pt x="37928" y="59634"/>
                    <a:pt x="39562" y="57366"/>
                  </a:cubicBezTo>
                  <a:cubicBezTo>
                    <a:pt x="39578" y="57367"/>
                    <a:pt x="39594" y="57367"/>
                    <a:pt x="39609" y="57367"/>
                  </a:cubicBezTo>
                  <a:cubicBezTo>
                    <a:pt x="39976" y="57367"/>
                    <a:pt x="40137" y="56988"/>
                    <a:pt x="40330" y="56732"/>
                  </a:cubicBezTo>
                  <a:cubicBezTo>
                    <a:pt x="43232" y="52896"/>
                    <a:pt x="46334" y="49226"/>
                    <a:pt x="49603" y="45690"/>
                  </a:cubicBezTo>
                  <a:cubicBezTo>
                    <a:pt x="53439" y="41521"/>
                    <a:pt x="57642" y="37751"/>
                    <a:pt x="62345" y="34583"/>
                  </a:cubicBezTo>
                  <a:lnTo>
                    <a:pt x="62345" y="34616"/>
                  </a:lnTo>
                  <a:cubicBezTo>
                    <a:pt x="63046" y="34082"/>
                    <a:pt x="63846" y="33715"/>
                    <a:pt x="64547" y="33215"/>
                  </a:cubicBezTo>
                  <a:cubicBezTo>
                    <a:pt x="69417" y="30046"/>
                    <a:pt x="74554" y="27377"/>
                    <a:pt x="79858" y="24976"/>
                  </a:cubicBezTo>
                  <a:cubicBezTo>
                    <a:pt x="79958" y="24942"/>
                    <a:pt x="80225" y="24809"/>
                    <a:pt x="80558" y="24642"/>
                  </a:cubicBezTo>
                  <a:cubicBezTo>
                    <a:pt x="81793" y="24008"/>
                    <a:pt x="82827" y="23541"/>
                    <a:pt x="83627" y="23208"/>
                  </a:cubicBezTo>
                  <a:lnTo>
                    <a:pt x="83627" y="23208"/>
                  </a:lnTo>
                  <a:cubicBezTo>
                    <a:pt x="82460" y="23541"/>
                    <a:pt x="80592" y="24142"/>
                    <a:pt x="78323" y="24842"/>
                  </a:cubicBezTo>
                  <a:cubicBezTo>
                    <a:pt x="76422" y="25409"/>
                    <a:pt x="73487" y="26310"/>
                    <a:pt x="69984" y="27544"/>
                  </a:cubicBezTo>
                  <a:cubicBezTo>
                    <a:pt x="58209" y="31781"/>
                    <a:pt x="49770" y="34883"/>
                    <a:pt x="42698" y="42121"/>
                  </a:cubicBezTo>
                  <a:cubicBezTo>
                    <a:pt x="40997" y="43889"/>
                    <a:pt x="38562" y="46725"/>
                    <a:pt x="36293" y="50794"/>
                  </a:cubicBezTo>
                  <a:cubicBezTo>
                    <a:pt x="36027" y="43255"/>
                    <a:pt x="35059" y="37118"/>
                    <a:pt x="34159" y="32781"/>
                  </a:cubicBezTo>
                  <a:cubicBezTo>
                    <a:pt x="33391" y="29012"/>
                    <a:pt x="32791" y="26177"/>
                    <a:pt x="31390" y="22407"/>
                  </a:cubicBezTo>
                  <a:cubicBezTo>
                    <a:pt x="29422" y="17137"/>
                    <a:pt x="26653" y="12300"/>
                    <a:pt x="23351" y="7730"/>
                  </a:cubicBezTo>
                  <a:cubicBezTo>
                    <a:pt x="21616" y="5328"/>
                    <a:pt x="19782" y="2927"/>
                    <a:pt x="17947" y="592"/>
                  </a:cubicBezTo>
                  <a:cubicBezTo>
                    <a:pt x="17668" y="227"/>
                    <a:pt x="17403" y="0"/>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0"/>
            <p:cNvSpPr/>
            <p:nvPr/>
          </p:nvSpPr>
          <p:spPr>
            <a:xfrm>
              <a:off x="4916850" y="3048800"/>
              <a:ext cx="1384325" cy="812575"/>
            </a:xfrm>
            <a:custGeom>
              <a:avLst/>
              <a:gdLst/>
              <a:ahLst/>
              <a:cxnLst/>
              <a:rect l="l" t="t" r="r" b="b"/>
              <a:pathLst>
                <a:path w="55373" h="32503" extrusionOk="0">
                  <a:moveTo>
                    <a:pt x="21649" y="1"/>
                  </a:moveTo>
                  <a:cubicBezTo>
                    <a:pt x="21549" y="134"/>
                    <a:pt x="21482" y="268"/>
                    <a:pt x="21349" y="368"/>
                  </a:cubicBezTo>
                  <a:cubicBezTo>
                    <a:pt x="19914" y="1335"/>
                    <a:pt x="18547" y="2369"/>
                    <a:pt x="17179" y="3370"/>
                  </a:cubicBezTo>
                  <a:cubicBezTo>
                    <a:pt x="14077" y="5672"/>
                    <a:pt x="11275" y="8273"/>
                    <a:pt x="8439" y="10909"/>
                  </a:cubicBezTo>
                  <a:cubicBezTo>
                    <a:pt x="5637" y="13511"/>
                    <a:pt x="3002" y="16346"/>
                    <a:pt x="367" y="19148"/>
                  </a:cubicBezTo>
                  <a:cubicBezTo>
                    <a:pt x="200" y="19315"/>
                    <a:pt x="0" y="19481"/>
                    <a:pt x="0" y="19782"/>
                  </a:cubicBezTo>
                  <a:cubicBezTo>
                    <a:pt x="176" y="20016"/>
                    <a:pt x="428" y="20121"/>
                    <a:pt x="712" y="20121"/>
                  </a:cubicBezTo>
                  <a:cubicBezTo>
                    <a:pt x="752" y="20121"/>
                    <a:pt x="793" y="20119"/>
                    <a:pt x="834" y="20115"/>
                  </a:cubicBezTo>
                  <a:cubicBezTo>
                    <a:pt x="893" y="20113"/>
                    <a:pt x="953" y="20112"/>
                    <a:pt x="1012" y="20112"/>
                  </a:cubicBezTo>
                  <a:cubicBezTo>
                    <a:pt x="1849" y="20112"/>
                    <a:pt x="2661" y="20320"/>
                    <a:pt x="3503" y="20382"/>
                  </a:cubicBezTo>
                  <a:cubicBezTo>
                    <a:pt x="7105" y="20649"/>
                    <a:pt x="10674" y="20983"/>
                    <a:pt x="14244" y="21316"/>
                  </a:cubicBezTo>
                  <a:cubicBezTo>
                    <a:pt x="18280" y="21683"/>
                    <a:pt x="22283" y="22083"/>
                    <a:pt x="26285" y="22617"/>
                  </a:cubicBezTo>
                  <a:cubicBezTo>
                    <a:pt x="31623" y="23284"/>
                    <a:pt x="36960" y="24185"/>
                    <a:pt x="42163" y="25619"/>
                  </a:cubicBezTo>
                  <a:cubicBezTo>
                    <a:pt x="45766" y="26620"/>
                    <a:pt x="49269" y="27888"/>
                    <a:pt x="52271" y="30223"/>
                  </a:cubicBezTo>
                  <a:cubicBezTo>
                    <a:pt x="52971" y="30790"/>
                    <a:pt x="53572" y="31457"/>
                    <a:pt x="54239" y="32091"/>
                  </a:cubicBezTo>
                  <a:cubicBezTo>
                    <a:pt x="54401" y="32253"/>
                    <a:pt x="54629" y="32503"/>
                    <a:pt x="54852" y="32503"/>
                  </a:cubicBezTo>
                  <a:cubicBezTo>
                    <a:pt x="54904" y="32503"/>
                    <a:pt x="54955" y="32489"/>
                    <a:pt x="55006" y="32457"/>
                  </a:cubicBezTo>
                  <a:cubicBezTo>
                    <a:pt x="55373" y="32191"/>
                    <a:pt x="55106" y="31824"/>
                    <a:pt x="54973" y="31523"/>
                  </a:cubicBezTo>
                  <a:cubicBezTo>
                    <a:pt x="54706" y="30990"/>
                    <a:pt x="54406" y="30456"/>
                    <a:pt x="54039" y="30022"/>
                  </a:cubicBezTo>
                  <a:cubicBezTo>
                    <a:pt x="53905" y="29889"/>
                    <a:pt x="53772" y="29756"/>
                    <a:pt x="53638" y="29655"/>
                  </a:cubicBezTo>
                  <a:cubicBezTo>
                    <a:pt x="53605" y="29522"/>
                    <a:pt x="53538" y="29422"/>
                    <a:pt x="53505" y="29355"/>
                  </a:cubicBezTo>
                  <a:cubicBezTo>
                    <a:pt x="51036" y="25319"/>
                    <a:pt x="48134" y="21616"/>
                    <a:pt x="44899" y="18181"/>
                  </a:cubicBezTo>
                  <a:cubicBezTo>
                    <a:pt x="42731" y="15846"/>
                    <a:pt x="40462" y="13611"/>
                    <a:pt x="38027" y="11576"/>
                  </a:cubicBezTo>
                  <a:cubicBezTo>
                    <a:pt x="34558" y="8674"/>
                    <a:pt x="30955" y="6005"/>
                    <a:pt x="27253" y="3437"/>
                  </a:cubicBezTo>
                  <a:cubicBezTo>
                    <a:pt x="26252" y="2770"/>
                    <a:pt x="25251" y="2069"/>
                    <a:pt x="24251" y="1402"/>
                  </a:cubicBezTo>
                  <a:cubicBezTo>
                    <a:pt x="24251" y="1469"/>
                    <a:pt x="24251" y="1535"/>
                    <a:pt x="24217" y="1602"/>
                  </a:cubicBezTo>
                  <a:cubicBezTo>
                    <a:pt x="23517" y="835"/>
                    <a:pt x="22716" y="201"/>
                    <a:pt x="2164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70"/>
            <p:cNvSpPr/>
            <p:nvPr/>
          </p:nvSpPr>
          <p:spPr>
            <a:xfrm>
              <a:off x="4636650" y="3556550"/>
              <a:ext cx="1722075" cy="527425"/>
            </a:xfrm>
            <a:custGeom>
              <a:avLst/>
              <a:gdLst/>
              <a:ahLst/>
              <a:cxnLst/>
              <a:rect l="l" t="t" r="r" b="b"/>
              <a:pathLst>
                <a:path w="68883" h="21097" extrusionOk="0">
                  <a:moveTo>
                    <a:pt x="14942" y="1"/>
                  </a:moveTo>
                  <a:cubicBezTo>
                    <a:pt x="14743" y="1"/>
                    <a:pt x="14552" y="46"/>
                    <a:pt x="14377" y="206"/>
                  </a:cubicBezTo>
                  <a:cubicBezTo>
                    <a:pt x="14377" y="406"/>
                    <a:pt x="14277" y="572"/>
                    <a:pt x="14143" y="706"/>
                  </a:cubicBezTo>
                  <a:cubicBezTo>
                    <a:pt x="11542" y="3341"/>
                    <a:pt x="9140" y="6143"/>
                    <a:pt x="6671" y="8912"/>
                  </a:cubicBezTo>
                  <a:cubicBezTo>
                    <a:pt x="4437" y="11447"/>
                    <a:pt x="2135" y="13949"/>
                    <a:pt x="0" y="16617"/>
                  </a:cubicBezTo>
                  <a:cubicBezTo>
                    <a:pt x="3536" y="16217"/>
                    <a:pt x="7038" y="15550"/>
                    <a:pt x="10541" y="14883"/>
                  </a:cubicBezTo>
                  <a:cubicBezTo>
                    <a:pt x="16612" y="13682"/>
                    <a:pt x="22650" y="12314"/>
                    <a:pt x="28687" y="11080"/>
                  </a:cubicBezTo>
                  <a:cubicBezTo>
                    <a:pt x="32857" y="10246"/>
                    <a:pt x="37060" y="9646"/>
                    <a:pt x="41296" y="9379"/>
                  </a:cubicBezTo>
                  <a:cubicBezTo>
                    <a:pt x="42267" y="9325"/>
                    <a:pt x="43240" y="9298"/>
                    <a:pt x="44214" y="9298"/>
                  </a:cubicBezTo>
                  <a:cubicBezTo>
                    <a:pt x="46856" y="9298"/>
                    <a:pt x="49505" y="9498"/>
                    <a:pt x="52137" y="9913"/>
                  </a:cubicBezTo>
                  <a:cubicBezTo>
                    <a:pt x="55740" y="10480"/>
                    <a:pt x="59142" y="11580"/>
                    <a:pt x="62078" y="13782"/>
                  </a:cubicBezTo>
                  <a:cubicBezTo>
                    <a:pt x="64579" y="15650"/>
                    <a:pt x="66581" y="17852"/>
                    <a:pt x="67715" y="20787"/>
                  </a:cubicBezTo>
                  <a:cubicBezTo>
                    <a:pt x="67814" y="21023"/>
                    <a:pt x="67970" y="21097"/>
                    <a:pt x="68144" y="21097"/>
                  </a:cubicBezTo>
                  <a:cubicBezTo>
                    <a:pt x="68264" y="21097"/>
                    <a:pt x="68393" y="21061"/>
                    <a:pt x="68516" y="21020"/>
                  </a:cubicBezTo>
                  <a:cubicBezTo>
                    <a:pt x="68849" y="20820"/>
                    <a:pt x="68883" y="20487"/>
                    <a:pt x="68849" y="20120"/>
                  </a:cubicBezTo>
                  <a:cubicBezTo>
                    <a:pt x="68749" y="19453"/>
                    <a:pt x="68682" y="18752"/>
                    <a:pt x="68349" y="18118"/>
                  </a:cubicBezTo>
                  <a:cubicBezTo>
                    <a:pt x="68215" y="17918"/>
                    <a:pt x="68115" y="17718"/>
                    <a:pt x="68015" y="17518"/>
                  </a:cubicBezTo>
                  <a:cubicBezTo>
                    <a:pt x="67348" y="14382"/>
                    <a:pt x="65513" y="11947"/>
                    <a:pt x="63078" y="9913"/>
                  </a:cubicBezTo>
                  <a:cubicBezTo>
                    <a:pt x="60977" y="8178"/>
                    <a:pt x="58408" y="7144"/>
                    <a:pt x="55840" y="6243"/>
                  </a:cubicBezTo>
                  <a:cubicBezTo>
                    <a:pt x="50503" y="4409"/>
                    <a:pt x="44999" y="3408"/>
                    <a:pt x="39462" y="2641"/>
                  </a:cubicBezTo>
                  <a:cubicBezTo>
                    <a:pt x="36559" y="2240"/>
                    <a:pt x="33624" y="1873"/>
                    <a:pt x="30689" y="1640"/>
                  </a:cubicBezTo>
                  <a:cubicBezTo>
                    <a:pt x="27686" y="1406"/>
                    <a:pt x="24684" y="1073"/>
                    <a:pt x="21649" y="773"/>
                  </a:cubicBezTo>
                  <a:cubicBezTo>
                    <a:pt x="20664" y="744"/>
                    <a:pt x="19679" y="550"/>
                    <a:pt x="18674" y="550"/>
                  </a:cubicBezTo>
                  <a:cubicBezTo>
                    <a:pt x="18488" y="550"/>
                    <a:pt x="18301" y="557"/>
                    <a:pt x="18113" y="572"/>
                  </a:cubicBezTo>
                  <a:cubicBezTo>
                    <a:pt x="18113" y="572"/>
                    <a:pt x="18113" y="572"/>
                    <a:pt x="18113" y="606"/>
                  </a:cubicBezTo>
                  <a:cubicBezTo>
                    <a:pt x="18080" y="572"/>
                    <a:pt x="18080" y="506"/>
                    <a:pt x="18046" y="472"/>
                  </a:cubicBezTo>
                  <a:cubicBezTo>
                    <a:pt x="17246" y="172"/>
                    <a:pt x="16412" y="206"/>
                    <a:pt x="15611" y="72"/>
                  </a:cubicBezTo>
                  <a:cubicBezTo>
                    <a:pt x="15385" y="55"/>
                    <a:pt x="15159" y="1"/>
                    <a:pt x="14942"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0"/>
            <p:cNvSpPr/>
            <p:nvPr/>
          </p:nvSpPr>
          <p:spPr>
            <a:xfrm>
              <a:off x="5317950" y="2758600"/>
              <a:ext cx="1082475" cy="1322650"/>
            </a:xfrm>
            <a:custGeom>
              <a:avLst/>
              <a:gdLst/>
              <a:ahLst/>
              <a:cxnLst/>
              <a:rect l="l" t="t" r="r" b="b"/>
              <a:pathLst>
                <a:path w="43299" h="52906" extrusionOk="0">
                  <a:moveTo>
                    <a:pt x="11109" y="1"/>
                  </a:moveTo>
                  <a:cubicBezTo>
                    <a:pt x="11109" y="1"/>
                    <a:pt x="11042" y="34"/>
                    <a:pt x="11009" y="34"/>
                  </a:cubicBezTo>
                  <a:cubicBezTo>
                    <a:pt x="10909" y="267"/>
                    <a:pt x="10742" y="434"/>
                    <a:pt x="10508" y="534"/>
                  </a:cubicBezTo>
                  <a:cubicBezTo>
                    <a:pt x="6806" y="2536"/>
                    <a:pt x="3403" y="5004"/>
                    <a:pt x="1" y="7473"/>
                  </a:cubicBezTo>
                  <a:cubicBezTo>
                    <a:pt x="268" y="7873"/>
                    <a:pt x="701" y="8106"/>
                    <a:pt x="1102" y="8340"/>
                  </a:cubicBezTo>
                  <a:cubicBezTo>
                    <a:pt x="7506" y="12409"/>
                    <a:pt x="13877" y="16579"/>
                    <a:pt x="19948" y="21216"/>
                  </a:cubicBezTo>
                  <a:cubicBezTo>
                    <a:pt x="23885" y="24251"/>
                    <a:pt x="27487" y="27654"/>
                    <a:pt x="30756" y="31423"/>
                  </a:cubicBezTo>
                  <a:cubicBezTo>
                    <a:pt x="34025" y="35192"/>
                    <a:pt x="36961" y="39162"/>
                    <a:pt x="39329" y="43565"/>
                  </a:cubicBezTo>
                  <a:cubicBezTo>
                    <a:pt x="40763" y="46267"/>
                    <a:pt x="42031" y="49036"/>
                    <a:pt x="42164" y="52171"/>
                  </a:cubicBezTo>
                  <a:cubicBezTo>
                    <a:pt x="42164" y="52471"/>
                    <a:pt x="42131" y="52905"/>
                    <a:pt x="42665" y="52905"/>
                  </a:cubicBezTo>
                  <a:cubicBezTo>
                    <a:pt x="42998" y="52705"/>
                    <a:pt x="42998" y="52338"/>
                    <a:pt x="43065" y="52038"/>
                  </a:cubicBezTo>
                  <a:cubicBezTo>
                    <a:pt x="43298" y="50737"/>
                    <a:pt x="43232" y="49469"/>
                    <a:pt x="43165" y="48168"/>
                  </a:cubicBezTo>
                  <a:cubicBezTo>
                    <a:pt x="43098" y="47902"/>
                    <a:pt x="42998" y="47635"/>
                    <a:pt x="42931" y="47368"/>
                  </a:cubicBezTo>
                  <a:cubicBezTo>
                    <a:pt x="42998" y="43832"/>
                    <a:pt x="42264" y="40396"/>
                    <a:pt x="40863" y="37127"/>
                  </a:cubicBezTo>
                  <a:cubicBezTo>
                    <a:pt x="38795" y="32257"/>
                    <a:pt x="35626" y="28087"/>
                    <a:pt x="32491" y="23851"/>
                  </a:cubicBezTo>
                  <a:cubicBezTo>
                    <a:pt x="29956" y="20415"/>
                    <a:pt x="27287" y="17079"/>
                    <a:pt x="24485" y="13877"/>
                  </a:cubicBezTo>
                  <a:cubicBezTo>
                    <a:pt x="22017" y="11042"/>
                    <a:pt x="19515" y="8240"/>
                    <a:pt x="16813" y="5638"/>
                  </a:cubicBezTo>
                  <a:cubicBezTo>
                    <a:pt x="15879" y="4637"/>
                    <a:pt x="14945" y="3603"/>
                    <a:pt x="13877" y="2736"/>
                  </a:cubicBezTo>
                  <a:cubicBezTo>
                    <a:pt x="13911" y="2703"/>
                    <a:pt x="13911" y="2669"/>
                    <a:pt x="13911" y="2636"/>
                  </a:cubicBezTo>
                  <a:cubicBezTo>
                    <a:pt x="13244" y="1502"/>
                    <a:pt x="12176" y="734"/>
                    <a:pt x="1110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70"/>
            <p:cNvSpPr/>
            <p:nvPr/>
          </p:nvSpPr>
          <p:spPr>
            <a:xfrm>
              <a:off x="6401225" y="3495475"/>
              <a:ext cx="1623700" cy="595800"/>
            </a:xfrm>
            <a:custGeom>
              <a:avLst/>
              <a:gdLst/>
              <a:ahLst/>
              <a:cxnLst/>
              <a:rect l="l" t="t" r="r" b="b"/>
              <a:pathLst>
                <a:path w="64948" h="23832" extrusionOk="0">
                  <a:moveTo>
                    <a:pt x="31296" y="1"/>
                  </a:moveTo>
                  <a:cubicBezTo>
                    <a:pt x="29430" y="1"/>
                    <a:pt x="27569" y="92"/>
                    <a:pt x="25719" y="414"/>
                  </a:cubicBezTo>
                  <a:cubicBezTo>
                    <a:pt x="22417" y="947"/>
                    <a:pt x="19281" y="1848"/>
                    <a:pt x="16312" y="3416"/>
                  </a:cubicBezTo>
                  <a:cubicBezTo>
                    <a:pt x="16079" y="3549"/>
                    <a:pt x="14711" y="4517"/>
                    <a:pt x="14678" y="4517"/>
                  </a:cubicBezTo>
                  <a:cubicBezTo>
                    <a:pt x="14444" y="4750"/>
                    <a:pt x="14211" y="4917"/>
                    <a:pt x="14011" y="5150"/>
                  </a:cubicBezTo>
                  <a:cubicBezTo>
                    <a:pt x="12310" y="7185"/>
                    <a:pt x="10575" y="9153"/>
                    <a:pt x="8907" y="11221"/>
                  </a:cubicBezTo>
                  <a:cubicBezTo>
                    <a:pt x="6906" y="13757"/>
                    <a:pt x="4904" y="16325"/>
                    <a:pt x="3103" y="19060"/>
                  </a:cubicBezTo>
                  <a:cubicBezTo>
                    <a:pt x="1935" y="20495"/>
                    <a:pt x="901" y="22062"/>
                    <a:pt x="1" y="23730"/>
                  </a:cubicBezTo>
                  <a:cubicBezTo>
                    <a:pt x="65" y="23795"/>
                    <a:pt x="144" y="23832"/>
                    <a:pt x="227" y="23832"/>
                  </a:cubicBezTo>
                  <a:cubicBezTo>
                    <a:pt x="273" y="23832"/>
                    <a:pt x="320" y="23821"/>
                    <a:pt x="368" y="23797"/>
                  </a:cubicBezTo>
                  <a:cubicBezTo>
                    <a:pt x="635" y="23430"/>
                    <a:pt x="868" y="22996"/>
                    <a:pt x="1168" y="22663"/>
                  </a:cubicBezTo>
                  <a:cubicBezTo>
                    <a:pt x="3503" y="20161"/>
                    <a:pt x="6172" y="18193"/>
                    <a:pt x="9274" y="16759"/>
                  </a:cubicBezTo>
                  <a:cubicBezTo>
                    <a:pt x="13677" y="14724"/>
                    <a:pt x="18347" y="13790"/>
                    <a:pt x="23151" y="13456"/>
                  </a:cubicBezTo>
                  <a:cubicBezTo>
                    <a:pt x="23801" y="13390"/>
                    <a:pt x="24452" y="13356"/>
                    <a:pt x="25102" y="13356"/>
                  </a:cubicBezTo>
                  <a:cubicBezTo>
                    <a:pt x="25752" y="13356"/>
                    <a:pt x="26403" y="13390"/>
                    <a:pt x="27053" y="13456"/>
                  </a:cubicBezTo>
                  <a:cubicBezTo>
                    <a:pt x="29021" y="13456"/>
                    <a:pt x="30956" y="13690"/>
                    <a:pt x="32891" y="13823"/>
                  </a:cubicBezTo>
                  <a:cubicBezTo>
                    <a:pt x="36827" y="14057"/>
                    <a:pt x="40630" y="14957"/>
                    <a:pt x="44499" y="15591"/>
                  </a:cubicBezTo>
                  <a:cubicBezTo>
                    <a:pt x="46334" y="15891"/>
                    <a:pt x="48135" y="16492"/>
                    <a:pt x="50036" y="16659"/>
                  </a:cubicBezTo>
                  <a:cubicBezTo>
                    <a:pt x="50804" y="16959"/>
                    <a:pt x="51638" y="16992"/>
                    <a:pt x="52472" y="17126"/>
                  </a:cubicBezTo>
                  <a:cubicBezTo>
                    <a:pt x="56608" y="17926"/>
                    <a:pt x="60777" y="18593"/>
                    <a:pt x="64947" y="19060"/>
                  </a:cubicBezTo>
                  <a:cubicBezTo>
                    <a:pt x="64880" y="18693"/>
                    <a:pt x="64680" y="18427"/>
                    <a:pt x="64480" y="18160"/>
                  </a:cubicBezTo>
                  <a:cubicBezTo>
                    <a:pt x="61645" y="13923"/>
                    <a:pt x="58743" y="9754"/>
                    <a:pt x="55974" y="5484"/>
                  </a:cubicBezTo>
                  <a:cubicBezTo>
                    <a:pt x="55140" y="4150"/>
                    <a:pt x="54073" y="3516"/>
                    <a:pt x="52638" y="3182"/>
                  </a:cubicBezTo>
                  <a:cubicBezTo>
                    <a:pt x="48936" y="2248"/>
                    <a:pt x="45233" y="1514"/>
                    <a:pt x="41497" y="914"/>
                  </a:cubicBezTo>
                  <a:cubicBezTo>
                    <a:pt x="39329" y="580"/>
                    <a:pt x="37161" y="180"/>
                    <a:pt x="34992" y="80"/>
                  </a:cubicBezTo>
                  <a:cubicBezTo>
                    <a:pt x="33760" y="40"/>
                    <a:pt x="32527" y="1"/>
                    <a:pt x="31296" y="1"/>
                  </a:cubicBezTo>
                  <a:close/>
                </a:path>
              </a:pathLst>
            </a:custGeom>
            <a:solidFill>
              <a:srgbClr val="F6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70"/>
            <p:cNvSpPr/>
            <p:nvPr/>
          </p:nvSpPr>
          <p:spPr>
            <a:xfrm>
              <a:off x="5859175" y="4099775"/>
              <a:ext cx="103425" cy="42225"/>
            </a:xfrm>
            <a:custGeom>
              <a:avLst/>
              <a:gdLst/>
              <a:ahLst/>
              <a:cxnLst/>
              <a:rect l="l" t="t" r="r" b="b"/>
              <a:pathLst>
                <a:path w="4137" h="1689" extrusionOk="0">
                  <a:moveTo>
                    <a:pt x="1928" y="0"/>
                  </a:moveTo>
                  <a:cubicBezTo>
                    <a:pt x="1848" y="0"/>
                    <a:pt x="1762" y="27"/>
                    <a:pt x="1668" y="92"/>
                  </a:cubicBezTo>
                  <a:cubicBezTo>
                    <a:pt x="1135" y="526"/>
                    <a:pt x="468" y="726"/>
                    <a:pt x="1" y="1226"/>
                  </a:cubicBezTo>
                  <a:cubicBezTo>
                    <a:pt x="334" y="1293"/>
                    <a:pt x="668" y="1360"/>
                    <a:pt x="1001" y="1360"/>
                  </a:cubicBezTo>
                  <a:cubicBezTo>
                    <a:pt x="1867" y="1360"/>
                    <a:pt x="2688" y="1689"/>
                    <a:pt x="3537" y="1689"/>
                  </a:cubicBezTo>
                  <a:cubicBezTo>
                    <a:pt x="3735" y="1689"/>
                    <a:pt x="3935" y="1671"/>
                    <a:pt x="4137" y="1626"/>
                  </a:cubicBezTo>
                  <a:cubicBezTo>
                    <a:pt x="3603" y="1193"/>
                    <a:pt x="3036" y="759"/>
                    <a:pt x="2469" y="292"/>
                  </a:cubicBezTo>
                  <a:cubicBezTo>
                    <a:pt x="2301" y="172"/>
                    <a:pt x="2133" y="0"/>
                    <a:pt x="1928" y="0"/>
                  </a:cubicBezTo>
                  <a:close/>
                </a:path>
              </a:pathLst>
            </a:custGeom>
            <a:solidFill>
              <a:srgbClr val="CDB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70"/>
            <p:cNvSpPr/>
            <p:nvPr/>
          </p:nvSpPr>
          <p:spPr>
            <a:xfrm>
              <a:off x="4913500" y="2945400"/>
              <a:ext cx="1508600" cy="1140000"/>
            </a:xfrm>
            <a:custGeom>
              <a:avLst/>
              <a:gdLst/>
              <a:ahLst/>
              <a:cxnLst/>
              <a:rect l="l" t="t" r="r" b="b"/>
              <a:pathLst>
                <a:path w="60344" h="45600" extrusionOk="0">
                  <a:moveTo>
                    <a:pt x="16179" y="1"/>
                  </a:moveTo>
                  <a:lnTo>
                    <a:pt x="16179" y="1"/>
                  </a:lnTo>
                  <a:cubicBezTo>
                    <a:pt x="28855" y="10208"/>
                    <a:pt x="45033" y="17747"/>
                    <a:pt x="55107" y="36527"/>
                  </a:cubicBezTo>
                  <a:cubicBezTo>
                    <a:pt x="48135" y="27454"/>
                    <a:pt x="18581" y="24885"/>
                    <a:pt x="1" y="24285"/>
                  </a:cubicBezTo>
                  <a:lnTo>
                    <a:pt x="1" y="24285"/>
                  </a:lnTo>
                  <a:cubicBezTo>
                    <a:pt x="9574" y="26786"/>
                    <a:pt x="47034" y="24518"/>
                    <a:pt x="55507" y="38928"/>
                  </a:cubicBezTo>
                  <a:cubicBezTo>
                    <a:pt x="57141" y="40897"/>
                    <a:pt x="56908" y="44366"/>
                    <a:pt x="57909" y="45600"/>
                  </a:cubicBezTo>
                  <a:cubicBezTo>
                    <a:pt x="60344" y="30589"/>
                    <a:pt x="31223" y="8307"/>
                    <a:pt x="16179" y="1"/>
                  </a:cubicBezTo>
                  <a:close/>
                </a:path>
              </a:pathLst>
            </a:custGeom>
            <a:solidFill>
              <a:srgbClr val="A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0"/>
            <p:cNvSpPr/>
            <p:nvPr/>
          </p:nvSpPr>
          <p:spPr>
            <a:xfrm>
              <a:off x="5538200" y="2705250"/>
              <a:ext cx="1562725" cy="1385775"/>
            </a:xfrm>
            <a:custGeom>
              <a:avLst/>
              <a:gdLst/>
              <a:ahLst/>
              <a:cxnLst/>
              <a:rect l="l" t="t" r="r" b="b"/>
              <a:pathLst>
                <a:path w="62509" h="55431" extrusionOk="0">
                  <a:moveTo>
                    <a:pt x="318" y="0"/>
                  </a:moveTo>
                  <a:cubicBezTo>
                    <a:pt x="0" y="0"/>
                    <a:pt x="1205" y="1412"/>
                    <a:pt x="1665" y="1668"/>
                  </a:cubicBezTo>
                  <a:cubicBezTo>
                    <a:pt x="10872" y="11675"/>
                    <a:pt x="35956" y="32990"/>
                    <a:pt x="34055" y="53605"/>
                  </a:cubicBezTo>
                  <a:cubicBezTo>
                    <a:pt x="33758" y="54868"/>
                    <a:pt x="33754" y="55430"/>
                    <a:pt x="34017" y="55430"/>
                  </a:cubicBezTo>
                  <a:cubicBezTo>
                    <a:pt x="35614" y="55430"/>
                    <a:pt x="47069" y="34640"/>
                    <a:pt x="62508" y="23984"/>
                  </a:cubicBezTo>
                  <a:lnTo>
                    <a:pt x="62508" y="23984"/>
                  </a:lnTo>
                  <a:cubicBezTo>
                    <a:pt x="53335" y="29688"/>
                    <a:pt x="46230" y="38461"/>
                    <a:pt x="39725" y="46767"/>
                  </a:cubicBezTo>
                  <a:cubicBezTo>
                    <a:pt x="38303" y="47352"/>
                    <a:pt x="35434" y="53000"/>
                    <a:pt x="34923" y="53000"/>
                  </a:cubicBezTo>
                  <a:cubicBezTo>
                    <a:pt x="34823" y="53000"/>
                    <a:pt x="34813" y="52784"/>
                    <a:pt x="34922" y="52270"/>
                  </a:cubicBezTo>
                  <a:cubicBezTo>
                    <a:pt x="36523" y="36159"/>
                    <a:pt x="17810" y="16612"/>
                    <a:pt x="1098" y="467"/>
                  </a:cubicBezTo>
                  <a:cubicBezTo>
                    <a:pt x="654" y="132"/>
                    <a:pt x="415" y="0"/>
                    <a:pt x="318" y="0"/>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69">
          <a:extLst>
            <a:ext uri="{FF2B5EF4-FFF2-40B4-BE49-F238E27FC236}">
              <a16:creationId xmlns:a16="http://schemas.microsoft.com/office/drawing/2014/main" id="{F4F149E7-C680-DDA9-8B3D-4345EFD3A75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DB30DEC6-00F0-FE1D-4274-7BB48DE81BAB}"/>
              </a:ext>
            </a:extLst>
          </p:cNvPr>
          <p:cNvSpPr>
            <a:spLocks noGrp="1"/>
          </p:cNvSpPr>
          <p:nvPr>
            <p:ph type="title"/>
          </p:nvPr>
        </p:nvSpPr>
        <p:spPr>
          <a:xfrm>
            <a:off x="714000" y="383518"/>
            <a:ext cx="7716000" cy="556260"/>
          </a:xfrm>
        </p:spPr>
        <p:txBody>
          <a:bodyPr/>
          <a:lstStyle/>
          <a:p>
            <a:pPr algn="ctr"/>
            <a:r>
              <a:rPr lang="en-US" sz="3200" dirty="0">
                <a:latin typeface="Lucida Calligraphy" panose="03010101010101010101" pitchFamily="66" charset="0"/>
              </a:rPr>
              <a:t>Flexibility</a:t>
            </a:r>
            <a:endParaRPr lang="en-IN" sz="3200" dirty="0">
              <a:latin typeface="Lucida Calligraphy" panose="03010101010101010101" pitchFamily="66" charset="0"/>
            </a:endParaRPr>
          </a:p>
        </p:txBody>
      </p:sp>
      <p:graphicFrame>
        <p:nvGraphicFramePr>
          <p:cNvPr id="10" name="Content Placeholder 2">
            <a:extLst>
              <a:ext uri="{FF2B5EF4-FFF2-40B4-BE49-F238E27FC236}">
                <a16:creationId xmlns:a16="http://schemas.microsoft.com/office/drawing/2014/main" id="{7B81CC19-E8B8-3179-1314-A107C31A8EA9}"/>
              </a:ext>
            </a:extLst>
          </p:cNvPr>
          <p:cNvGraphicFramePr>
            <a:graphicFrameLocks/>
          </p:cNvGraphicFramePr>
          <p:nvPr>
            <p:extLst>
              <p:ext uri="{D42A27DB-BD31-4B8C-83A1-F6EECF244321}">
                <p14:modId xmlns:p14="http://schemas.microsoft.com/office/powerpoint/2010/main" val="3298160012"/>
              </p:ext>
            </p:extLst>
          </p:nvPr>
        </p:nvGraphicFramePr>
        <p:xfrm>
          <a:off x="601980" y="967740"/>
          <a:ext cx="8267700" cy="37922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57887944"/>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669">
          <a:extLst>
            <a:ext uri="{FF2B5EF4-FFF2-40B4-BE49-F238E27FC236}">
              <a16:creationId xmlns:a16="http://schemas.microsoft.com/office/drawing/2014/main" id="{092344B4-4541-0C0E-FB43-6526E889918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4589FC6-7E51-A397-6379-7BE72CF76534}"/>
              </a:ext>
            </a:extLst>
          </p:cNvPr>
          <p:cNvSpPr>
            <a:spLocks noGrp="1"/>
          </p:cNvSpPr>
          <p:nvPr>
            <p:ph type="title"/>
          </p:nvPr>
        </p:nvSpPr>
        <p:spPr>
          <a:xfrm>
            <a:off x="660660" y="394733"/>
            <a:ext cx="7716000" cy="782660"/>
          </a:xfrm>
        </p:spPr>
        <p:txBody>
          <a:bodyPr/>
          <a:lstStyle/>
          <a:p>
            <a:pPr algn="ctr"/>
            <a:r>
              <a:rPr lang="en-US" sz="3600" dirty="0">
                <a:latin typeface="Lucida Calligraphy" panose="03010101010101010101" pitchFamily="66" charset="0"/>
              </a:rPr>
              <a:t>Winner</a:t>
            </a:r>
            <a:endParaRPr lang="en-IN" sz="3600" dirty="0">
              <a:latin typeface="Lucida Calligraphy" panose="03010101010101010101" pitchFamily="66" charset="0"/>
            </a:endParaRPr>
          </a:p>
        </p:txBody>
      </p:sp>
      <p:graphicFrame>
        <p:nvGraphicFramePr>
          <p:cNvPr id="8" name="Content Placeholder 2">
            <a:extLst>
              <a:ext uri="{FF2B5EF4-FFF2-40B4-BE49-F238E27FC236}">
                <a16:creationId xmlns:a16="http://schemas.microsoft.com/office/drawing/2014/main" id="{8EBC15A9-698C-F0B9-0AEF-1B8C02F8F607}"/>
              </a:ext>
            </a:extLst>
          </p:cNvPr>
          <p:cNvGraphicFramePr>
            <a:graphicFrameLocks/>
          </p:cNvGraphicFramePr>
          <p:nvPr>
            <p:extLst>
              <p:ext uri="{D42A27DB-BD31-4B8C-83A1-F6EECF244321}">
                <p14:modId xmlns:p14="http://schemas.microsoft.com/office/powerpoint/2010/main" val="3157105015"/>
              </p:ext>
            </p:extLst>
          </p:nvPr>
        </p:nvGraphicFramePr>
        <p:xfrm>
          <a:off x="-381000" y="786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Google Shape;793;p69">
            <a:extLst>
              <a:ext uri="{FF2B5EF4-FFF2-40B4-BE49-F238E27FC236}">
                <a16:creationId xmlns:a16="http://schemas.microsoft.com/office/drawing/2014/main" id="{30B9C80E-86F6-1C32-B849-302919F6B12F}"/>
              </a:ext>
            </a:extLst>
          </p:cNvPr>
          <p:cNvSpPr/>
          <p:nvPr/>
        </p:nvSpPr>
        <p:spPr>
          <a:xfrm rot="20560775">
            <a:off x="2519335" y="103313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793;p69">
            <a:extLst>
              <a:ext uri="{FF2B5EF4-FFF2-40B4-BE49-F238E27FC236}">
                <a16:creationId xmlns:a16="http://schemas.microsoft.com/office/drawing/2014/main" id="{86228A39-EFE4-AC07-BAC7-3E78642FAC95}"/>
              </a:ext>
            </a:extLst>
          </p:cNvPr>
          <p:cNvSpPr/>
          <p:nvPr/>
        </p:nvSpPr>
        <p:spPr>
          <a:xfrm rot="20450353">
            <a:off x="6013859" y="39473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93;p69">
            <a:extLst>
              <a:ext uri="{FF2B5EF4-FFF2-40B4-BE49-F238E27FC236}">
                <a16:creationId xmlns:a16="http://schemas.microsoft.com/office/drawing/2014/main" id="{AF5CCC09-0FA8-09DD-C077-376D56E0C3C1}"/>
              </a:ext>
            </a:extLst>
          </p:cNvPr>
          <p:cNvSpPr/>
          <p:nvPr/>
        </p:nvSpPr>
        <p:spPr>
          <a:xfrm rot="849374">
            <a:off x="4874160" y="2029819"/>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3;p69">
            <a:extLst>
              <a:ext uri="{FF2B5EF4-FFF2-40B4-BE49-F238E27FC236}">
                <a16:creationId xmlns:a16="http://schemas.microsoft.com/office/drawing/2014/main" id="{C1C60ECB-9566-F664-46D3-04E2538B1C0B}"/>
              </a:ext>
            </a:extLst>
          </p:cNvPr>
          <p:cNvSpPr/>
          <p:nvPr/>
        </p:nvSpPr>
        <p:spPr>
          <a:xfrm>
            <a:off x="7248732" y="2783917"/>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93;p69">
            <a:extLst>
              <a:ext uri="{FF2B5EF4-FFF2-40B4-BE49-F238E27FC236}">
                <a16:creationId xmlns:a16="http://schemas.microsoft.com/office/drawing/2014/main" id="{8C53A8AC-062D-049E-9BAA-253FD362E55F}"/>
              </a:ext>
            </a:extLst>
          </p:cNvPr>
          <p:cNvSpPr/>
          <p:nvPr/>
        </p:nvSpPr>
        <p:spPr>
          <a:xfrm rot="595544">
            <a:off x="660660" y="2623668"/>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93;p69">
            <a:extLst>
              <a:ext uri="{FF2B5EF4-FFF2-40B4-BE49-F238E27FC236}">
                <a16:creationId xmlns:a16="http://schemas.microsoft.com/office/drawing/2014/main" id="{7F4740E8-72A4-9F21-6B0A-693B433C8458}"/>
              </a:ext>
            </a:extLst>
          </p:cNvPr>
          <p:cNvSpPr/>
          <p:nvPr/>
        </p:nvSpPr>
        <p:spPr>
          <a:xfrm>
            <a:off x="2446575" y="2045121"/>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793;p69">
            <a:extLst>
              <a:ext uri="{FF2B5EF4-FFF2-40B4-BE49-F238E27FC236}">
                <a16:creationId xmlns:a16="http://schemas.microsoft.com/office/drawing/2014/main" id="{1AD7BB3D-22BC-E242-4E83-7DCC9EBDBB2F}"/>
              </a:ext>
            </a:extLst>
          </p:cNvPr>
          <p:cNvSpPr/>
          <p:nvPr/>
        </p:nvSpPr>
        <p:spPr>
          <a:xfrm>
            <a:off x="8232400" y="2079379"/>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26016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669">
          <a:extLst>
            <a:ext uri="{FF2B5EF4-FFF2-40B4-BE49-F238E27FC236}">
              <a16:creationId xmlns:a16="http://schemas.microsoft.com/office/drawing/2014/main" id="{757DEAF4-E5A1-C51C-32E0-38EB739B8ED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DE78855-07A4-B402-F69B-63AFC406BA5B}"/>
              </a:ext>
            </a:extLst>
          </p:cNvPr>
          <p:cNvSpPr>
            <a:spLocks noGrp="1"/>
          </p:cNvSpPr>
          <p:nvPr>
            <p:ph type="title"/>
          </p:nvPr>
        </p:nvSpPr>
        <p:spPr>
          <a:xfrm>
            <a:off x="714000" y="383518"/>
            <a:ext cx="7716000" cy="431822"/>
          </a:xfrm>
        </p:spPr>
        <p:txBody>
          <a:bodyPr/>
          <a:lstStyle/>
          <a:p>
            <a:pPr algn="ctr"/>
            <a:r>
              <a:rPr lang="en-US" sz="3200" dirty="0">
                <a:latin typeface="Lucida Calligraphy" panose="03010101010101010101" pitchFamily="66" charset="0"/>
              </a:rPr>
              <a:t>Complexity</a:t>
            </a:r>
            <a:endParaRPr lang="en-IN" sz="3200" dirty="0">
              <a:latin typeface="Lucida Calligraphy" panose="03010101010101010101" pitchFamily="66" charset="0"/>
            </a:endParaRPr>
          </a:p>
        </p:txBody>
      </p:sp>
      <p:pic>
        <p:nvPicPr>
          <p:cNvPr id="7" name="Picture 6" descr="A clock and graph with gears and arrow&#10;&#10;Description automatically generated">
            <a:extLst>
              <a:ext uri="{FF2B5EF4-FFF2-40B4-BE49-F238E27FC236}">
                <a16:creationId xmlns:a16="http://schemas.microsoft.com/office/drawing/2014/main" id="{F623E362-2758-A96F-B4A5-E7B1DB8670DF}"/>
              </a:ext>
            </a:extLst>
          </p:cNvPr>
          <p:cNvPicPr>
            <a:picLocks noChangeAspect="1"/>
          </p:cNvPicPr>
          <p:nvPr/>
        </p:nvPicPr>
        <p:blipFill>
          <a:blip r:embed="rId3">
            <a:alphaModFix amt="35000"/>
          </a:blip>
          <a:stretch>
            <a:fillRect/>
          </a:stretch>
        </p:blipFill>
        <p:spPr>
          <a:xfrm>
            <a:off x="2545080" y="383518"/>
            <a:ext cx="4678680" cy="3860822"/>
          </a:xfrm>
          <a:prstGeom prst="rect">
            <a:avLst/>
          </a:prstGeom>
          <a:noFill/>
          <a:effectLst>
            <a:outerShdw blurRad="190500" dist="38100" dir="13500000" sx="101000" sy="101000" algn="br" rotWithShape="0">
              <a:prstClr val="black">
                <a:alpha val="45000"/>
              </a:prstClr>
            </a:outerShdw>
            <a:reflection blurRad="6350" stA="50000" endA="300" endPos="56000" dir="5400000" sy="-100000" algn="bl" rotWithShape="0"/>
          </a:effectLst>
          <a:scene3d>
            <a:camera prst="orthographicFront"/>
            <a:lightRig rig="threePt" dir="t"/>
          </a:scene3d>
          <a:sp3d>
            <a:bevelT w="139700"/>
          </a:sp3d>
        </p:spPr>
      </p:pic>
      <p:graphicFrame>
        <p:nvGraphicFramePr>
          <p:cNvPr id="10" name="Content Placeholder 2">
            <a:extLst>
              <a:ext uri="{FF2B5EF4-FFF2-40B4-BE49-F238E27FC236}">
                <a16:creationId xmlns:a16="http://schemas.microsoft.com/office/drawing/2014/main" id="{FC927896-3DEA-6434-880A-B06F5F5B0DF9}"/>
              </a:ext>
            </a:extLst>
          </p:cNvPr>
          <p:cNvGraphicFramePr>
            <a:graphicFrameLocks/>
          </p:cNvGraphicFramePr>
          <p:nvPr>
            <p:extLst>
              <p:ext uri="{D42A27DB-BD31-4B8C-83A1-F6EECF244321}">
                <p14:modId xmlns:p14="http://schemas.microsoft.com/office/powerpoint/2010/main" val="1866997660"/>
              </p:ext>
            </p:extLst>
          </p:nvPr>
        </p:nvGraphicFramePr>
        <p:xfrm>
          <a:off x="601980" y="967740"/>
          <a:ext cx="8267700" cy="379224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2235430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669">
          <a:extLst>
            <a:ext uri="{FF2B5EF4-FFF2-40B4-BE49-F238E27FC236}">
              <a16:creationId xmlns:a16="http://schemas.microsoft.com/office/drawing/2014/main" id="{6A813B65-760A-81C9-0D2F-6111B7315EB9}"/>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DF6FC608-FE8D-4188-C818-BF99CC34DE1C}"/>
              </a:ext>
            </a:extLst>
          </p:cNvPr>
          <p:cNvSpPr>
            <a:spLocks noGrp="1"/>
          </p:cNvSpPr>
          <p:nvPr>
            <p:ph type="title"/>
          </p:nvPr>
        </p:nvSpPr>
        <p:spPr>
          <a:xfrm>
            <a:off x="525749" y="240495"/>
            <a:ext cx="7716000" cy="782660"/>
          </a:xfrm>
        </p:spPr>
        <p:txBody>
          <a:bodyPr/>
          <a:lstStyle/>
          <a:p>
            <a:pPr algn="ctr"/>
            <a:r>
              <a:rPr lang="en-US" sz="3600" dirty="0">
                <a:latin typeface="Lucida Calligraphy" panose="03010101010101010101" pitchFamily="66" charset="0"/>
              </a:rPr>
              <a:t>Winner</a:t>
            </a:r>
            <a:endParaRPr lang="en-IN" sz="3600" dirty="0">
              <a:latin typeface="Lucida Calligraphy" panose="03010101010101010101" pitchFamily="66" charset="0"/>
            </a:endParaRPr>
          </a:p>
        </p:txBody>
      </p:sp>
      <p:graphicFrame>
        <p:nvGraphicFramePr>
          <p:cNvPr id="8" name="Content Placeholder 2">
            <a:extLst>
              <a:ext uri="{FF2B5EF4-FFF2-40B4-BE49-F238E27FC236}">
                <a16:creationId xmlns:a16="http://schemas.microsoft.com/office/drawing/2014/main" id="{D0746D1D-73BC-15A8-4F78-2EAF0419ADAC}"/>
              </a:ext>
            </a:extLst>
          </p:cNvPr>
          <p:cNvGraphicFramePr>
            <a:graphicFrameLocks/>
          </p:cNvGraphicFramePr>
          <p:nvPr>
            <p:extLst>
              <p:ext uri="{D42A27DB-BD31-4B8C-83A1-F6EECF244321}">
                <p14:modId xmlns:p14="http://schemas.microsoft.com/office/powerpoint/2010/main" val="3876083287"/>
              </p:ext>
            </p:extLst>
          </p:nvPr>
        </p:nvGraphicFramePr>
        <p:xfrm>
          <a:off x="-381000" y="777142"/>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Google Shape;793;p69">
            <a:extLst>
              <a:ext uri="{FF2B5EF4-FFF2-40B4-BE49-F238E27FC236}">
                <a16:creationId xmlns:a16="http://schemas.microsoft.com/office/drawing/2014/main" id="{244165C8-6728-CF4A-5CAD-DA94D65CDFCE}"/>
              </a:ext>
            </a:extLst>
          </p:cNvPr>
          <p:cNvSpPr/>
          <p:nvPr/>
        </p:nvSpPr>
        <p:spPr>
          <a:xfrm rot="20560775">
            <a:off x="2519335" y="103313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793;p69">
            <a:extLst>
              <a:ext uri="{FF2B5EF4-FFF2-40B4-BE49-F238E27FC236}">
                <a16:creationId xmlns:a16="http://schemas.microsoft.com/office/drawing/2014/main" id="{D3F44B21-F7C5-945D-22D1-320E552B0134}"/>
              </a:ext>
            </a:extLst>
          </p:cNvPr>
          <p:cNvSpPr/>
          <p:nvPr/>
        </p:nvSpPr>
        <p:spPr>
          <a:xfrm rot="20450353">
            <a:off x="6013859" y="39473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93;p69">
            <a:extLst>
              <a:ext uri="{FF2B5EF4-FFF2-40B4-BE49-F238E27FC236}">
                <a16:creationId xmlns:a16="http://schemas.microsoft.com/office/drawing/2014/main" id="{FDB30E6D-9463-3CA9-7502-75F5A5415E56}"/>
              </a:ext>
            </a:extLst>
          </p:cNvPr>
          <p:cNvSpPr/>
          <p:nvPr/>
        </p:nvSpPr>
        <p:spPr>
          <a:xfrm rot="849374">
            <a:off x="5199776" y="2252330"/>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3;p69">
            <a:extLst>
              <a:ext uri="{FF2B5EF4-FFF2-40B4-BE49-F238E27FC236}">
                <a16:creationId xmlns:a16="http://schemas.microsoft.com/office/drawing/2014/main" id="{B2758F94-7808-BD2B-5BEF-4FFBA2469F13}"/>
              </a:ext>
            </a:extLst>
          </p:cNvPr>
          <p:cNvSpPr/>
          <p:nvPr/>
        </p:nvSpPr>
        <p:spPr>
          <a:xfrm>
            <a:off x="7248732" y="2783917"/>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93;p69">
            <a:extLst>
              <a:ext uri="{FF2B5EF4-FFF2-40B4-BE49-F238E27FC236}">
                <a16:creationId xmlns:a16="http://schemas.microsoft.com/office/drawing/2014/main" id="{67E68FB4-C834-751A-E44F-59F7AAEED496}"/>
              </a:ext>
            </a:extLst>
          </p:cNvPr>
          <p:cNvSpPr/>
          <p:nvPr/>
        </p:nvSpPr>
        <p:spPr>
          <a:xfrm rot="595544">
            <a:off x="660660" y="2623668"/>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93;p69">
            <a:extLst>
              <a:ext uri="{FF2B5EF4-FFF2-40B4-BE49-F238E27FC236}">
                <a16:creationId xmlns:a16="http://schemas.microsoft.com/office/drawing/2014/main" id="{C5ECFEBA-2ACF-FF00-1A2C-EFD61C27D92B}"/>
              </a:ext>
            </a:extLst>
          </p:cNvPr>
          <p:cNvSpPr/>
          <p:nvPr/>
        </p:nvSpPr>
        <p:spPr>
          <a:xfrm>
            <a:off x="3289607" y="2986284"/>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93;p69">
            <a:extLst>
              <a:ext uri="{FF2B5EF4-FFF2-40B4-BE49-F238E27FC236}">
                <a16:creationId xmlns:a16="http://schemas.microsoft.com/office/drawing/2014/main" id="{6C5EC283-7653-C443-E79A-5204B59F1C04}"/>
              </a:ext>
            </a:extLst>
          </p:cNvPr>
          <p:cNvSpPr/>
          <p:nvPr/>
        </p:nvSpPr>
        <p:spPr>
          <a:xfrm>
            <a:off x="8232400" y="2079379"/>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10159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669">
          <a:extLst>
            <a:ext uri="{FF2B5EF4-FFF2-40B4-BE49-F238E27FC236}">
              <a16:creationId xmlns:a16="http://schemas.microsoft.com/office/drawing/2014/main" id="{0D9FBAA3-9400-6215-E55C-9454862B1AA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AAA28ADD-BF66-11A5-EC49-3874A736A4A6}"/>
              </a:ext>
            </a:extLst>
          </p:cNvPr>
          <p:cNvSpPr>
            <a:spLocks noGrp="1"/>
          </p:cNvSpPr>
          <p:nvPr>
            <p:ph type="title"/>
          </p:nvPr>
        </p:nvSpPr>
        <p:spPr>
          <a:xfrm>
            <a:off x="714000" y="452098"/>
            <a:ext cx="7716000" cy="431822"/>
          </a:xfrm>
        </p:spPr>
        <p:txBody>
          <a:bodyPr/>
          <a:lstStyle/>
          <a:p>
            <a:pPr algn="ctr"/>
            <a:r>
              <a:rPr lang="en-US" sz="3200" dirty="0">
                <a:latin typeface="Lucida Calligraphy" panose="03010101010101010101" pitchFamily="66" charset="0"/>
              </a:rPr>
              <a:t>Functionality</a:t>
            </a:r>
            <a:endParaRPr lang="en-IN" sz="3200" dirty="0">
              <a:latin typeface="Lucida Calligraphy" panose="03010101010101010101" pitchFamily="66" charset="0"/>
            </a:endParaRPr>
          </a:p>
        </p:txBody>
      </p:sp>
      <p:pic>
        <p:nvPicPr>
          <p:cNvPr id="7" name="Picture 6" descr="A clock and graph with gears and arrow&#10;&#10;Description automatically generated">
            <a:extLst>
              <a:ext uri="{FF2B5EF4-FFF2-40B4-BE49-F238E27FC236}">
                <a16:creationId xmlns:a16="http://schemas.microsoft.com/office/drawing/2014/main" id="{AC8D78F2-7ED1-9C7F-29B3-98C2CDACD21D}"/>
              </a:ext>
            </a:extLst>
          </p:cNvPr>
          <p:cNvPicPr>
            <a:picLocks noChangeAspect="1"/>
          </p:cNvPicPr>
          <p:nvPr/>
        </p:nvPicPr>
        <p:blipFill>
          <a:blip r:embed="rId3">
            <a:alphaModFix amt="35000"/>
          </a:blip>
          <a:stretch>
            <a:fillRect/>
          </a:stretch>
        </p:blipFill>
        <p:spPr>
          <a:xfrm>
            <a:off x="2522595" y="383518"/>
            <a:ext cx="4678680" cy="3860822"/>
          </a:xfrm>
          <a:prstGeom prst="rect">
            <a:avLst/>
          </a:prstGeom>
          <a:noFill/>
          <a:effectLst>
            <a:outerShdw blurRad="190500" dist="38100" dir="13500000" sx="101000" sy="101000" algn="br" rotWithShape="0">
              <a:prstClr val="black">
                <a:alpha val="45000"/>
              </a:prstClr>
            </a:outerShdw>
            <a:reflection blurRad="6350" stA="50000" endA="300" endPos="56000" dir="5400000" sy="-100000" algn="bl" rotWithShape="0"/>
          </a:effectLst>
          <a:scene3d>
            <a:camera prst="orthographicFront"/>
            <a:lightRig rig="threePt" dir="t"/>
          </a:scene3d>
          <a:sp3d>
            <a:bevelT w="139700"/>
          </a:sp3d>
        </p:spPr>
      </p:pic>
      <p:graphicFrame>
        <p:nvGraphicFramePr>
          <p:cNvPr id="10" name="Content Placeholder 2">
            <a:extLst>
              <a:ext uri="{FF2B5EF4-FFF2-40B4-BE49-F238E27FC236}">
                <a16:creationId xmlns:a16="http://schemas.microsoft.com/office/drawing/2014/main" id="{01EEDC27-7BEC-2B99-4BB7-7A6D139DA830}"/>
              </a:ext>
            </a:extLst>
          </p:cNvPr>
          <p:cNvGraphicFramePr>
            <a:graphicFrameLocks/>
          </p:cNvGraphicFramePr>
          <p:nvPr>
            <p:extLst>
              <p:ext uri="{D42A27DB-BD31-4B8C-83A1-F6EECF244321}">
                <p14:modId xmlns:p14="http://schemas.microsoft.com/office/powerpoint/2010/main" val="52127891"/>
              </p:ext>
            </p:extLst>
          </p:nvPr>
        </p:nvGraphicFramePr>
        <p:xfrm>
          <a:off x="601980" y="967740"/>
          <a:ext cx="8267700" cy="379224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488079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669">
          <a:extLst>
            <a:ext uri="{FF2B5EF4-FFF2-40B4-BE49-F238E27FC236}">
              <a16:creationId xmlns:a16="http://schemas.microsoft.com/office/drawing/2014/main" id="{F245B935-F093-CCAC-39F3-9FEFFFE175A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9B36CA6-D13F-BA0C-1A97-C8BFFA1010E7}"/>
              </a:ext>
            </a:extLst>
          </p:cNvPr>
          <p:cNvSpPr>
            <a:spLocks noGrp="1"/>
          </p:cNvSpPr>
          <p:nvPr>
            <p:ph type="title"/>
          </p:nvPr>
        </p:nvSpPr>
        <p:spPr>
          <a:xfrm>
            <a:off x="660660" y="394733"/>
            <a:ext cx="7716000" cy="782660"/>
          </a:xfrm>
        </p:spPr>
        <p:txBody>
          <a:bodyPr/>
          <a:lstStyle/>
          <a:p>
            <a:pPr algn="ctr"/>
            <a:r>
              <a:rPr lang="en-US" sz="3600" dirty="0">
                <a:latin typeface="Lucida Calligraphy" panose="03010101010101010101" pitchFamily="66" charset="0"/>
              </a:rPr>
              <a:t>Winner</a:t>
            </a:r>
            <a:endParaRPr lang="en-IN" sz="3600" dirty="0">
              <a:latin typeface="Lucida Calligraphy" panose="03010101010101010101" pitchFamily="66" charset="0"/>
            </a:endParaRPr>
          </a:p>
        </p:txBody>
      </p:sp>
      <p:graphicFrame>
        <p:nvGraphicFramePr>
          <p:cNvPr id="8" name="Content Placeholder 2">
            <a:extLst>
              <a:ext uri="{FF2B5EF4-FFF2-40B4-BE49-F238E27FC236}">
                <a16:creationId xmlns:a16="http://schemas.microsoft.com/office/drawing/2014/main" id="{B2632D0A-F398-23A2-975A-3546E767F172}"/>
              </a:ext>
            </a:extLst>
          </p:cNvPr>
          <p:cNvGraphicFramePr>
            <a:graphicFrameLocks/>
          </p:cNvGraphicFramePr>
          <p:nvPr>
            <p:extLst>
              <p:ext uri="{D42A27DB-BD31-4B8C-83A1-F6EECF244321}">
                <p14:modId xmlns:p14="http://schemas.microsoft.com/office/powerpoint/2010/main" val="672765877"/>
              </p:ext>
            </p:extLst>
          </p:nvPr>
        </p:nvGraphicFramePr>
        <p:xfrm>
          <a:off x="-381000" y="786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Google Shape;793;p69">
            <a:extLst>
              <a:ext uri="{FF2B5EF4-FFF2-40B4-BE49-F238E27FC236}">
                <a16:creationId xmlns:a16="http://schemas.microsoft.com/office/drawing/2014/main" id="{EF075963-8A54-5581-B275-3756FB0A86A3}"/>
              </a:ext>
            </a:extLst>
          </p:cNvPr>
          <p:cNvSpPr/>
          <p:nvPr/>
        </p:nvSpPr>
        <p:spPr>
          <a:xfrm rot="20560775">
            <a:off x="2519335" y="103313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793;p69">
            <a:extLst>
              <a:ext uri="{FF2B5EF4-FFF2-40B4-BE49-F238E27FC236}">
                <a16:creationId xmlns:a16="http://schemas.microsoft.com/office/drawing/2014/main" id="{D62E742E-AEB6-EC7E-2E03-2DCCD8B0F8DD}"/>
              </a:ext>
            </a:extLst>
          </p:cNvPr>
          <p:cNvSpPr/>
          <p:nvPr/>
        </p:nvSpPr>
        <p:spPr>
          <a:xfrm rot="20450353">
            <a:off x="6013859" y="39473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93;p69">
            <a:extLst>
              <a:ext uri="{FF2B5EF4-FFF2-40B4-BE49-F238E27FC236}">
                <a16:creationId xmlns:a16="http://schemas.microsoft.com/office/drawing/2014/main" id="{E730B2AF-51EE-D938-DDE5-342ED431E3E4}"/>
              </a:ext>
            </a:extLst>
          </p:cNvPr>
          <p:cNvSpPr/>
          <p:nvPr/>
        </p:nvSpPr>
        <p:spPr>
          <a:xfrm rot="849374">
            <a:off x="4503940" y="1935119"/>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3;p69">
            <a:extLst>
              <a:ext uri="{FF2B5EF4-FFF2-40B4-BE49-F238E27FC236}">
                <a16:creationId xmlns:a16="http://schemas.microsoft.com/office/drawing/2014/main" id="{AA6470C2-7EAB-1548-C4B5-1EC98F026C50}"/>
              </a:ext>
            </a:extLst>
          </p:cNvPr>
          <p:cNvSpPr/>
          <p:nvPr/>
        </p:nvSpPr>
        <p:spPr>
          <a:xfrm>
            <a:off x="7248732" y="2783917"/>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93;p69">
            <a:extLst>
              <a:ext uri="{FF2B5EF4-FFF2-40B4-BE49-F238E27FC236}">
                <a16:creationId xmlns:a16="http://schemas.microsoft.com/office/drawing/2014/main" id="{19E6C56E-B852-AF32-8891-E0BE56C4EC37}"/>
              </a:ext>
            </a:extLst>
          </p:cNvPr>
          <p:cNvSpPr/>
          <p:nvPr/>
        </p:nvSpPr>
        <p:spPr>
          <a:xfrm rot="595544">
            <a:off x="660660" y="2623668"/>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93;p69">
            <a:extLst>
              <a:ext uri="{FF2B5EF4-FFF2-40B4-BE49-F238E27FC236}">
                <a16:creationId xmlns:a16="http://schemas.microsoft.com/office/drawing/2014/main" id="{B0F46EF6-1D5A-BA0B-68B8-4E056F921A35}"/>
              </a:ext>
            </a:extLst>
          </p:cNvPr>
          <p:cNvSpPr/>
          <p:nvPr/>
        </p:nvSpPr>
        <p:spPr>
          <a:xfrm>
            <a:off x="3289607" y="2986284"/>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93;p69">
            <a:extLst>
              <a:ext uri="{FF2B5EF4-FFF2-40B4-BE49-F238E27FC236}">
                <a16:creationId xmlns:a16="http://schemas.microsoft.com/office/drawing/2014/main" id="{E4A922A5-5BC0-9642-9721-A0EF2F221605}"/>
              </a:ext>
            </a:extLst>
          </p:cNvPr>
          <p:cNvSpPr/>
          <p:nvPr/>
        </p:nvSpPr>
        <p:spPr>
          <a:xfrm>
            <a:off x="8232400" y="2079379"/>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82628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Shape 1125"/>
        <p:cNvGrpSpPr/>
        <p:nvPr/>
      </p:nvGrpSpPr>
      <p:grpSpPr>
        <a:xfrm>
          <a:off x="0" y="0"/>
          <a:ext cx="0" cy="0"/>
          <a:chOff x="0" y="0"/>
          <a:chExt cx="0" cy="0"/>
        </a:xfrm>
      </p:grpSpPr>
      <p:grpSp>
        <p:nvGrpSpPr>
          <p:cNvPr id="1126" name="Google Shape;1126;p74"/>
          <p:cNvGrpSpPr/>
          <p:nvPr/>
        </p:nvGrpSpPr>
        <p:grpSpPr>
          <a:xfrm>
            <a:off x="4698288" y="1099316"/>
            <a:ext cx="3729932" cy="3459055"/>
            <a:chOff x="4677231" y="1276352"/>
            <a:chExt cx="2903801" cy="2692920"/>
          </a:xfrm>
        </p:grpSpPr>
        <p:sp>
          <p:nvSpPr>
            <p:cNvPr id="1127" name="Google Shape;1127;p74"/>
            <p:cNvSpPr/>
            <p:nvPr/>
          </p:nvSpPr>
          <p:spPr>
            <a:xfrm flipH="1">
              <a:off x="7295745" y="2223107"/>
              <a:ext cx="7162" cy="20721"/>
            </a:xfrm>
            <a:custGeom>
              <a:avLst/>
              <a:gdLst/>
              <a:ahLst/>
              <a:cxnLst/>
              <a:rect l="l" t="t" r="r" b="b"/>
              <a:pathLst>
                <a:path w="477" h="1380" extrusionOk="0">
                  <a:moveTo>
                    <a:pt x="0" y="1"/>
                  </a:moveTo>
                  <a:cubicBezTo>
                    <a:pt x="100" y="452"/>
                    <a:pt x="201" y="903"/>
                    <a:pt x="301" y="1379"/>
                  </a:cubicBezTo>
                  <a:cubicBezTo>
                    <a:pt x="301" y="1354"/>
                    <a:pt x="301" y="1354"/>
                    <a:pt x="301" y="1329"/>
                  </a:cubicBezTo>
                  <a:cubicBezTo>
                    <a:pt x="476" y="878"/>
                    <a:pt x="326" y="35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4"/>
            <p:cNvSpPr/>
            <p:nvPr/>
          </p:nvSpPr>
          <p:spPr>
            <a:xfrm flipH="1">
              <a:off x="7073335" y="3212508"/>
              <a:ext cx="88829" cy="438018"/>
            </a:xfrm>
            <a:custGeom>
              <a:avLst/>
              <a:gdLst/>
              <a:ahLst/>
              <a:cxnLst/>
              <a:rect l="l" t="t" r="r" b="b"/>
              <a:pathLst>
                <a:path w="5916" h="29172" extrusionOk="0">
                  <a:moveTo>
                    <a:pt x="1630" y="1"/>
                  </a:moveTo>
                  <a:cubicBezTo>
                    <a:pt x="803" y="5489"/>
                    <a:pt x="1" y="11028"/>
                    <a:pt x="301" y="16492"/>
                  </a:cubicBezTo>
                  <a:cubicBezTo>
                    <a:pt x="502" y="20226"/>
                    <a:pt x="1053" y="24813"/>
                    <a:pt x="3108" y="28021"/>
                  </a:cubicBezTo>
                  <a:cubicBezTo>
                    <a:pt x="3638" y="28838"/>
                    <a:pt x="4068" y="29172"/>
                    <a:pt x="4417" y="29172"/>
                  </a:cubicBezTo>
                  <a:cubicBezTo>
                    <a:pt x="5804" y="29172"/>
                    <a:pt x="5916" y="23904"/>
                    <a:pt x="5916" y="22683"/>
                  </a:cubicBezTo>
                  <a:cubicBezTo>
                    <a:pt x="5890" y="18672"/>
                    <a:pt x="5489" y="14687"/>
                    <a:pt x="4738" y="10803"/>
                  </a:cubicBezTo>
                  <a:cubicBezTo>
                    <a:pt x="4387" y="8948"/>
                    <a:pt x="3936" y="7119"/>
                    <a:pt x="3409" y="5314"/>
                  </a:cubicBezTo>
                  <a:cubicBezTo>
                    <a:pt x="3033" y="3961"/>
                    <a:pt x="1429" y="1379"/>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4"/>
            <p:cNvSpPr/>
            <p:nvPr/>
          </p:nvSpPr>
          <p:spPr>
            <a:xfrm flipH="1">
              <a:off x="6945161" y="3207613"/>
              <a:ext cx="111246" cy="554084"/>
            </a:xfrm>
            <a:custGeom>
              <a:avLst/>
              <a:gdLst/>
              <a:ahLst/>
              <a:cxnLst/>
              <a:rect l="l" t="t" r="r" b="b"/>
              <a:pathLst>
                <a:path w="7409" h="36902" extrusionOk="0">
                  <a:moveTo>
                    <a:pt x="1680" y="1"/>
                  </a:moveTo>
                  <a:cubicBezTo>
                    <a:pt x="852" y="6918"/>
                    <a:pt x="0" y="13886"/>
                    <a:pt x="502" y="20803"/>
                  </a:cubicBezTo>
                  <a:cubicBezTo>
                    <a:pt x="827" y="25515"/>
                    <a:pt x="1604" y="31329"/>
                    <a:pt x="4161" y="35415"/>
                  </a:cubicBezTo>
                  <a:cubicBezTo>
                    <a:pt x="4819" y="36471"/>
                    <a:pt x="5344" y="36902"/>
                    <a:pt x="5763" y="36902"/>
                  </a:cubicBezTo>
                  <a:cubicBezTo>
                    <a:pt x="7401" y="36902"/>
                    <a:pt x="7409" y="30305"/>
                    <a:pt x="7369" y="28748"/>
                  </a:cubicBezTo>
                  <a:cubicBezTo>
                    <a:pt x="7243" y="23685"/>
                    <a:pt x="6667" y="18648"/>
                    <a:pt x="5665" y="13710"/>
                  </a:cubicBezTo>
                  <a:cubicBezTo>
                    <a:pt x="5213" y="11379"/>
                    <a:pt x="4637" y="9074"/>
                    <a:pt x="3960" y="6768"/>
                  </a:cubicBezTo>
                  <a:cubicBezTo>
                    <a:pt x="3459" y="5038"/>
                    <a:pt x="1479" y="1730"/>
                    <a:pt x="1680"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4"/>
            <p:cNvSpPr/>
            <p:nvPr/>
          </p:nvSpPr>
          <p:spPr>
            <a:xfrm flipH="1">
              <a:off x="6834358" y="3281386"/>
              <a:ext cx="102372" cy="556936"/>
            </a:xfrm>
            <a:custGeom>
              <a:avLst/>
              <a:gdLst/>
              <a:ahLst/>
              <a:cxnLst/>
              <a:rect l="l" t="t" r="r" b="b"/>
              <a:pathLst>
                <a:path w="6818" h="37092" extrusionOk="0">
                  <a:moveTo>
                    <a:pt x="4486" y="0"/>
                  </a:moveTo>
                  <a:cubicBezTo>
                    <a:pt x="2682" y="6717"/>
                    <a:pt x="878" y="13484"/>
                    <a:pt x="401" y="20426"/>
                  </a:cubicBezTo>
                  <a:cubicBezTo>
                    <a:pt x="50" y="25113"/>
                    <a:pt x="0" y="31003"/>
                    <a:pt x="1955" y="35389"/>
                  </a:cubicBezTo>
                  <a:cubicBezTo>
                    <a:pt x="2494" y="36603"/>
                    <a:pt x="2984" y="37091"/>
                    <a:pt x="3422" y="37091"/>
                  </a:cubicBezTo>
                  <a:cubicBezTo>
                    <a:pt x="5000" y="37091"/>
                    <a:pt x="5914" y="30759"/>
                    <a:pt x="6091" y="29248"/>
                  </a:cubicBezTo>
                  <a:cubicBezTo>
                    <a:pt x="6667" y="24211"/>
                    <a:pt x="6817" y="19148"/>
                    <a:pt x="6517" y="14136"/>
                  </a:cubicBezTo>
                  <a:cubicBezTo>
                    <a:pt x="6366" y="11755"/>
                    <a:pt x="6141" y="9374"/>
                    <a:pt x="5790" y="7018"/>
                  </a:cubicBezTo>
                  <a:cubicBezTo>
                    <a:pt x="5539" y="5213"/>
                    <a:pt x="4036" y="1680"/>
                    <a:pt x="4486"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4"/>
            <p:cNvSpPr/>
            <p:nvPr/>
          </p:nvSpPr>
          <p:spPr>
            <a:xfrm flipH="1">
              <a:off x="7202798" y="3299451"/>
              <a:ext cx="21081" cy="278483"/>
            </a:xfrm>
            <a:custGeom>
              <a:avLst/>
              <a:gdLst/>
              <a:ahLst/>
              <a:cxnLst/>
              <a:rect l="l" t="t" r="r" b="b"/>
              <a:pathLst>
                <a:path w="1404" h="18547" extrusionOk="0">
                  <a:moveTo>
                    <a:pt x="151" y="0"/>
                  </a:moveTo>
                  <a:cubicBezTo>
                    <a:pt x="0" y="3108"/>
                    <a:pt x="126" y="6216"/>
                    <a:pt x="326" y="9298"/>
                  </a:cubicBezTo>
                  <a:cubicBezTo>
                    <a:pt x="527" y="12406"/>
                    <a:pt x="853" y="15489"/>
                    <a:pt x="1404" y="18547"/>
                  </a:cubicBezTo>
                  <a:cubicBezTo>
                    <a:pt x="1379" y="15439"/>
                    <a:pt x="1178" y="12356"/>
                    <a:pt x="978" y="9248"/>
                  </a:cubicBezTo>
                  <a:cubicBezTo>
                    <a:pt x="752" y="6166"/>
                    <a:pt x="527" y="3083"/>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4"/>
            <p:cNvSpPr/>
            <p:nvPr/>
          </p:nvSpPr>
          <p:spPr>
            <a:xfrm flipH="1">
              <a:off x="7095165" y="3333687"/>
              <a:ext cx="38018" cy="327417"/>
            </a:xfrm>
            <a:custGeom>
              <a:avLst/>
              <a:gdLst/>
              <a:ahLst/>
              <a:cxnLst/>
              <a:rect l="l" t="t" r="r" b="b"/>
              <a:pathLst>
                <a:path w="2532" h="21806" extrusionOk="0">
                  <a:moveTo>
                    <a:pt x="1" y="1"/>
                  </a:moveTo>
                  <a:lnTo>
                    <a:pt x="1" y="1"/>
                  </a:lnTo>
                  <a:cubicBezTo>
                    <a:pt x="176" y="3660"/>
                    <a:pt x="527" y="7294"/>
                    <a:pt x="953" y="10953"/>
                  </a:cubicBezTo>
                  <a:cubicBezTo>
                    <a:pt x="1379" y="14587"/>
                    <a:pt x="1855" y="18196"/>
                    <a:pt x="2532" y="21806"/>
                  </a:cubicBezTo>
                  <a:cubicBezTo>
                    <a:pt x="2381" y="18146"/>
                    <a:pt x="2006" y="14512"/>
                    <a:pt x="1605" y="10878"/>
                  </a:cubicBezTo>
                  <a:cubicBezTo>
                    <a:pt x="1178" y="7219"/>
                    <a:pt x="702" y="361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4"/>
            <p:cNvSpPr/>
            <p:nvPr/>
          </p:nvSpPr>
          <p:spPr>
            <a:xfrm flipH="1">
              <a:off x="6978116" y="3303580"/>
              <a:ext cx="38784" cy="442943"/>
            </a:xfrm>
            <a:custGeom>
              <a:avLst/>
              <a:gdLst/>
              <a:ahLst/>
              <a:cxnLst/>
              <a:rect l="l" t="t" r="r" b="b"/>
              <a:pathLst>
                <a:path w="2583" h="29500" extrusionOk="0">
                  <a:moveTo>
                    <a:pt x="76" y="1"/>
                  </a:moveTo>
                  <a:lnTo>
                    <a:pt x="76" y="1"/>
                  </a:lnTo>
                  <a:cubicBezTo>
                    <a:pt x="1" y="4938"/>
                    <a:pt x="151" y="9876"/>
                    <a:pt x="502" y="14813"/>
                  </a:cubicBezTo>
                  <a:cubicBezTo>
                    <a:pt x="703" y="17269"/>
                    <a:pt x="928" y="19750"/>
                    <a:pt x="1279" y="22181"/>
                  </a:cubicBezTo>
                  <a:cubicBezTo>
                    <a:pt x="1455" y="23410"/>
                    <a:pt x="1630" y="24638"/>
                    <a:pt x="1831" y="25866"/>
                  </a:cubicBezTo>
                  <a:cubicBezTo>
                    <a:pt x="2056" y="27069"/>
                    <a:pt x="2282" y="28272"/>
                    <a:pt x="2582" y="29500"/>
                  </a:cubicBezTo>
                  <a:cubicBezTo>
                    <a:pt x="2507" y="28873"/>
                    <a:pt x="2432" y="28247"/>
                    <a:pt x="2357" y="27645"/>
                  </a:cubicBezTo>
                  <a:lnTo>
                    <a:pt x="2156" y="25816"/>
                  </a:lnTo>
                  <a:lnTo>
                    <a:pt x="1956" y="23961"/>
                  </a:lnTo>
                  <a:lnTo>
                    <a:pt x="1780" y="22131"/>
                  </a:lnTo>
                  <a:cubicBezTo>
                    <a:pt x="1555" y="19675"/>
                    <a:pt x="1329" y="17219"/>
                    <a:pt x="1154" y="14763"/>
                  </a:cubicBezTo>
                  <a:cubicBezTo>
                    <a:pt x="803" y="9851"/>
                    <a:pt x="527" y="4913"/>
                    <a:pt x="76" y="1"/>
                  </a:cubicBezTo>
                  <a:close/>
                </a:path>
              </a:pathLst>
            </a:custGeom>
            <a:solidFill>
              <a:srgbClr val="2F2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4"/>
            <p:cNvSpPr/>
            <p:nvPr/>
          </p:nvSpPr>
          <p:spPr>
            <a:xfrm flipH="1">
              <a:off x="6870858" y="3439069"/>
              <a:ext cx="29369" cy="388753"/>
            </a:xfrm>
            <a:custGeom>
              <a:avLst/>
              <a:gdLst/>
              <a:ahLst/>
              <a:cxnLst/>
              <a:rect l="l" t="t" r="r" b="b"/>
              <a:pathLst>
                <a:path w="1956" h="25891" extrusionOk="0">
                  <a:moveTo>
                    <a:pt x="1955" y="0"/>
                  </a:moveTo>
                  <a:lnTo>
                    <a:pt x="1955" y="0"/>
                  </a:lnTo>
                  <a:cubicBezTo>
                    <a:pt x="1053" y="4236"/>
                    <a:pt x="552" y="8547"/>
                    <a:pt x="276" y="12883"/>
                  </a:cubicBezTo>
                  <a:cubicBezTo>
                    <a:pt x="0" y="17219"/>
                    <a:pt x="0" y="21580"/>
                    <a:pt x="351" y="25890"/>
                  </a:cubicBezTo>
                  <a:cubicBezTo>
                    <a:pt x="502" y="21554"/>
                    <a:pt x="652" y="17244"/>
                    <a:pt x="928" y="12933"/>
                  </a:cubicBezTo>
                  <a:cubicBezTo>
                    <a:pt x="1178" y="8622"/>
                    <a:pt x="1579" y="4311"/>
                    <a:pt x="1955" y="0"/>
                  </a:cubicBezTo>
                  <a:close/>
                </a:path>
              </a:pathLst>
            </a:custGeom>
            <a:solidFill>
              <a:srgbClr val="2F2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4"/>
            <p:cNvSpPr/>
            <p:nvPr/>
          </p:nvSpPr>
          <p:spPr>
            <a:xfrm flipH="1">
              <a:off x="5318087" y="3248261"/>
              <a:ext cx="133228" cy="550600"/>
            </a:xfrm>
            <a:custGeom>
              <a:avLst/>
              <a:gdLst/>
              <a:ahLst/>
              <a:cxnLst/>
              <a:rect l="l" t="t" r="r" b="b"/>
              <a:pathLst>
                <a:path w="8873" h="36670" extrusionOk="0">
                  <a:moveTo>
                    <a:pt x="426" y="1"/>
                  </a:moveTo>
                  <a:cubicBezTo>
                    <a:pt x="427" y="4"/>
                    <a:pt x="429" y="7"/>
                    <a:pt x="430" y="10"/>
                  </a:cubicBezTo>
                  <a:lnTo>
                    <a:pt x="430" y="10"/>
                  </a:lnTo>
                  <a:cubicBezTo>
                    <a:pt x="429" y="7"/>
                    <a:pt x="427" y="4"/>
                    <a:pt x="426" y="1"/>
                  </a:cubicBezTo>
                  <a:close/>
                  <a:moveTo>
                    <a:pt x="430" y="10"/>
                  </a:moveTo>
                  <a:cubicBezTo>
                    <a:pt x="1099" y="1643"/>
                    <a:pt x="50" y="5342"/>
                    <a:pt x="25" y="7144"/>
                  </a:cubicBezTo>
                  <a:cubicBezTo>
                    <a:pt x="0" y="9525"/>
                    <a:pt x="75" y="11905"/>
                    <a:pt x="226" y="14286"/>
                  </a:cubicBezTo>
                  <a:cubicBezTo>
                    <a:pt x="602" y="19324"/>
                    <a:pt x="1379" y="24312"/>
                    <a:pt x="2607" y="29224"/>
                  </a:cubicBezTo>
                  <a:cubicBezTo>
                    <a:pt x="2973" y="30672"/>
                    <a:pt x="4634" y="36669"/>
                    <a:pt x="6179" y="36669"/>
                  </a:cubicBezTo>
                  <a:cubicBezTo>
                    <a:pt x="6640" y="36669"/>
                    <a:pt x="7091" y="36135"/>
                    <a:pt x="7494" y="34788"/>
                  </a:cubicBezTo>
                  <a:cubicBezTo>
                    <a:pt x="8872" y="30176"/>
                    <a:pt x="8045" y="24362"/>
                    <a:pt x="7118" y="19750"/>
                  </a:cubicBezTo>
                  <a:cubicBezTo>
                    <a:pt x="5740" y="12936"/>
                    <a:pt x="3085" y="6448"/>
                    <a:pt x="430" y="1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4"/>
            <p:cNvSpPr/>
            <p:nvPr/>
          </p:nvSpPr>
          <p:spPr>
            <a:xfrm flipH="1">
              <a:off x="5344046" y="3381107"/>
              <a:ext cx="74534" cy="410961"/>
            </a:xfrm>
            <a:custGeom>
              <a:avLst/>
              <a:gdLst/>
              <a:ahLst/>
              <a:cxnLst/>
              <a:rect l="l" t="t" r="r" b="b"/>
              <a:pathLst>
                <a:path w="4964" h="27370" extrusionOk="0">
                  <a:moveTo>
                    <a:pt x="1" y="1"/>
                  </a:moveTo>
                  <a:cubicBezTo>
                    <a:pt x="176" y="1154"/>
                    <a:pt x="351" y="2307"/>
                    <a:pt x="527" y="3459"/>
                  </a:cubicBezTo>
                  <a:lnTo>
                    <a:pt x="1103" y="6893"/>
                  </a:lnTo>
                  <a:cubicBezTo>
                    <a:pt x="1479" y="9174"/>
                    <a:pt x="1880" y="11455"/>
                    <a:pt x="2306" y="13735"/>
                  </a:cubicBezTo>
                  <a:cubicBezTo>
                    <a:pt x="3133" y="18297"/>
                    <a:pt x="3961" y="22833"/>
                    <a:pt x="4963" y="27369"/>
                  </a:cubicBezTo>
                  <a:cubicBezTo>
                    <a:pt x="4487" y="22758"/>
                    <a:pt x="3760" y="18171"/>
                    <a:pt x="2958" y="13610"/>
                  </a:cubicBezTo>
                  <a:cubicBezTo>
                    <a:pt x="2532" y="11329"/>
                    <a:pt x="2106" y="9048"/>
                    <a:pt x="1605" y="6793"/>
                  </a:cubicBezTo>
                  <a:lnTo>
                    <a:pt x="853" y="3384"/>
                  </a:lnTo>
                  <a:cubicBezTo>
                    <a:pt x="577" y="2256"/>
                    <a:pt x="326" y="1129"/>
                    <a:pt x="1" y="1"/>
                  </a:cubicBezTo>
                  <a:close/>
                </a:path>
              </a:pathLst>
            </a:custGeom>
            <a:solidFill>
              <a:srgbClr val="2F2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4"/>
            <p:cNvSpPr/>
            <p:nvPr/>
          </p:nvSpPr>
          <p:spPr>
            <a:xfrm flipH="1">
              <a:off x="5227773" y="3346105"/>
              <a:ext cx="246126" cy="294384"/>
            </a:xfrm>
            <a:custGeom>
              <a:avLst/>
              <a:gdLst/>
              <a:ahLst/>
              <a:cxnLst/>
              <a:rect l="l" t="t" r="r" b="b"/>
              <a:pathLst>
                <a:path w="16392" h="19606" extrusionOk="0">
                  <a:moveTo>
                    <a:pt x="1980" y="1"/>
                  </a:moveTo>
                  <a:cubicBezTo>
                    <a:pt x="978" y="2708"/>
                    <a:pt x="0" y="5490"/>
                    <a:pt x="76" y="8347"/>
                  </a:cubicBezTo>
                  <a:cubicBezTo>
                    <a:pt x="176" y="12106"/>
                    <a:pt x="2231" y="15740"/>
                    <a:pt x="5364" y="17770"/>
                  </a:cubicBezTo>
                  <a:cubicBezTo>
                    <a:pt x="7250" y="18983"/>
                    <a:pt x="9495" y="19606"/>
                    <a:pt x="11734" y="19606"/>
                  </a:cubicBezTo>
                  <a:cubicBezTo>
                    <a:pt x="13242" y="19606"/>
                    <a:pt x="14748" y="19323"/>
                    <a:pt x="16141" y="18748"/>
                  </a:cubicBezTo>
                  <a:cubicBezTo>
                    <a:pt x="16391" y="18648"/>
                    <a:pt x="14938" y="17770"/>
                    <a:pt x="14913" y="17695"/>
                  </a:cubicBezTo>
                  <a:cubicBezTo>
                    <a:pt x="14687" y="16893"/>
                    <a:pt x="16191" y="16267"/>
                    <a:pt x="14687" y="15765"/>
                  </a:cubicBezTo>
                  <a:cubicBezTo>
                    <a:pt x="13735" y="15465"/>
                    <a:pt x="12582" y="15740"/>
                    <a:pt x="11579" y="15440"/>
                  </a:cubicBezTo>
                  <a:cubicBezTo>
                    <a:pt x="10527" y="15114"/>
                    <a:pt x="9549" y="14512"/>
                    <a:pt x="8797" y="13710"/>
                  </a:cubicBezTo>
                  <a:cubicBezTo>
                    <a:pt x="7244" y="12081"/>
                    <a:pt x="6642" y="9625"/>
                    <a:pt x="7244" y="7470"/>
                  </a:cubicBezTo>
                  <a:lnTo>
                    <a:pt x="7244" y="7470"/>
                  </a:lnTo>
                  <a:cubicBezTo>
                    <a:pt x="6953" y="7760"/>
                    <a:pt x="6565" y="7887"/>
                    <a:pt x="6159" y="7887"/>
                  </a:cubicBezTo>
                  <a:cubicBezTo>
                    <a:pt x="5583" y="7887"/>
                    <a:pt x="4973" y="7631"/>
                    <a:pt x="4562" y="7219"/>
                  </a:cubicBezTo>
                  <a:cubicBezTo>
                    <a:pt x="3835" y="6517"/>
                    <a:pt x="3534" y="5515"/>
                    <a:pt x="3259" y="4562"/>
                  </a:cubicBezTo>
                  <a:cubicBezTo>
                    <a:pt x="2832" y="3034"/>
                    <a:pt x="2406" y="1530"/>
                    <a:pt x="1980" y="1"/>
                  </a:cubicBezTo>
                  <a:close/>
                </a:path>
              </a:pathLst>
            </a:custGeom>
            <a:solidFill>
              <a:srgbClr val="DF2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4"/>
            <p:cNvSpPr/>
            <p:nvPr/>
          </p:nvSpPr>
          <p:spPr>
            <a:xfrm flipH="1">
              <a:off x="5152898" y="3294180"/>
              <a:ext cx="405675" cy="413888"/>
            </a:xfrm>
            <a:custGeom>
              <a:avLst/>
              <a:gdLst/>
              <a:ahLst/>
              <a:cxnLst/>
              <a:rect l="l" t="t" r="r" b="b"/>
              <a:pathLst>
                <a:path w="27018" h="27565" extrusionOk="0">
                  <a:moveTo>
                    <a:pt x="1930" y="0"/>
                  </a:moveTo>
                  <a:lnTo>
                    <a:pt x="1930" y="0"/>
                  </a:lnTo>
                  <a:cubicBezTo>
                    <a:pt x="0" y="4662"/>
                    <a:pt x="75" y="10101"/>
                    <a:pt x="2131" y="14712"/>
                  </a:cubicBezTo>
                  <a:cubicBezTo>
                    <a:pt x="2757" y="16066"/>
                    <a:pt x="3509" y="17344"/>
                    <a:pt x="4311" y="18597"/>
                  </a:cubicBezTo>
                  <a:cubicBezTo>
                    <a:pt x="4988" y="19700"/>
                    <a:pt x="5690" y="20802"/>
                    <a:pt x="6492" y="21805"/>
                  </a:cubicBezTo>
                  <a:cubicBezTo>
                    <a:pt x="8421" y="24186"/>
                    <a:pt x="11028" y="26041"/>
                    <a:pt x="13960" y="26943"/>
                  </a:cubicBezTo>
                  <a:cubicBezTo>
                    <a:pt x="15397" y="27376"/>
                    <a:pt x="16880" y="27565"/>
                    <a:pt x="18376" y="27565"/>
                  </a:cubicBezTo>
                  <a:cubicBezTo>
                    <a:pt x="21290" y="27565"/>
                    <a:pt x="24252" y="26850"/>
                    <a:pt x="27018" y="25840"/>
                  </a:cubicBezTo>
                  <a:cubicBezTo>
                    <a:pt x="23785" y="25640"/>
                    <a:pt x="20627" y="25013"/>
                    <a:pt x="17469" y="24386"/>
                  </a:cubicBezTo>
                  <a:cubicBezTo>
                    <a:pt x="13785" y="23635"/>
                    <a:pt x="9825" y="22732"/>
                    <a:pt x="7394" y="19875"/>
                  </a:cubicBezTo>
                  <a:cubicBezTo>
                    <a:pt x="6191" y="18472"/>
                    <a:pt x="5514" y="16692"/>
                    <a:pt x="5113" y="14888"/>
                  </a:cubicBezTo>
                  <a:cubicBezTo>
                    <a:pt x="4737" y="13259"/>
                    <a:pt x="4862" y="11429"/>
                    <a:pt x="4085" y="9925"/>
                  </a:cubicBezTo>
                  <a:cubicBezTo>
                    <a:pt x="2406" y="6817"/>
                    <a:pt x="3208" y="3233"/>
                    <a:pt x="1930" y="0"/>
                  </a:cubicBezTo>
                  <a:close/>
                </a:path>
              </a:pathLst>
            </a:custGeom>
            <a:solidFill>
              <a:srgbClr val="B51F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4"/>
            <p:cNvSpPr/>
            <p:nvPr/>
          </p:nvSpPr>
          <p:spPr>
            <a:xfrm flipH="1">
              <a:off x="6785831" y="1292419"/>
              <a:ext cx="431651" cy="310105"/>
            </a:xfrm>
            <a:custGeom>
              <a:avLst/>
              <a:gdLst/>
              <a:ahLst/>
              <a:cxnLst/>
              <a:rect l="l" t="t" r="r" b="b"/>
              <a:pathLst>
                <a:path w="28748" h="20653" extrusionOk="0">
                  <a:moveTo>
                    <a:pt x="0" y="0"/>
                  </a:moveTo>
                  <a:lnTo>
                    <a:pt x="752" y="20652"/>
                  </a:lnTo>
                  <a:lnTo>
                    <a:pt x="28747" y="20452"/>
                  </a:lnTo>
                  <a:lnTo>
                    <a:pt x="20978" y="5314"/>
                  </a:lnTo>
                  <a:lnTo>
                    <a:pt x="8171" y="75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4"/>
            <p:cNvSpPr/>
            <p:nvPr/>
          </p:nvSpPr>
          <p:spPr>
            <a:xfrm flipH="1">
              <a:off x="7119259" y="1292043"/>
              <a:ext cx="184399" cy="310480"/>
            </a:xfrm>
            <a:custGeom>
              <a:avLst/>
              <a:gdLst/>
              <a:ahLst/>
              <a:cxnLst/>
              <a:rect l="l" t="t" r="r" b="b"/>
              <a:pathLst>
                <a:path w="12281" h="20678" extrusionOk="0">
                  <a:moveTo>
                    <a:pt x="6140" y="0"/>
                  </a:moveTo>
                  <a:cubicBezTo>
                    <a:pt x="2757" y="0"/>
                    <a:pt x="0" y="4637"/>
                    <a:pt x="0" y="10351"/>
                  </a:cubicBezTo>
                  <a:cubicBezTo>
                    <a:pt x="0" y="16040"/>
                    <a:pt x="2757" y="20677"/>
                    <a:pt x="6140" y="20677"/>
                  </a:cubicBezTo>
                  <a:cubicBezTo>
                    <a:pt x="9524" y="20677"/>
                    <a:pt x="12281" y="16040"/>
                    <a:pt x="12281" y="10351"/>
                  </a:cubicBezTo>
                  <a:cubicBezTo>
                    <a:pt x="12281" y="4637"/>
                    <a:pt x="9524" y="0"/>
                    <a:pt x="61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4"/>
            <p:cNvSpPr/>
            <p:nvPr/>
          </p:nvSpPr>
          <p:spPr>
            <a:xfrm flipH="1">
              <a:off x="7145219" y="1293170"/>
              <a:ext cx="133228" cy="276381"/>
            </a:xfrm>
            <a:custGeom>
              <a:avLst/>
              <a:gdLst/>
              <a:ahLst/>
              <a:cxnLst/>
              <a:rect l="l" t="t" r="r" b="b"/>
              <a:pathLst>
                <a:path w="8873" h="18407" extrusionOk="0">
                  <a:moveTo>
                    <a:pt x="3785" y="0"/>
                  </a:moveTo>
                  <a:lnTo>
                    <a:pt x="3785" y="0"/>
                  </a:lnTo>
                  <a:cubicBezTo>
                    <a:pt x="3183" y="301"/>
                    <a:pt x="2707" y="802"/>
                    <a:pt x="2306" y="1354"/>
                  </a:cubicBezTo>
                  <a:cubicBezTo>
                    <a:pt x="1930" y="1930"/>
                    <a:pt x="1629" y="2532"/>
                    <a:pt x="1354" y="3158"/>
                  </a:cubicBezTo>
                  <a:cubicBezTo>
                    <a:pt x="852" y="4411"/>
                    <a:pt x="502" y="5765"/>
                    <a:pt x="326" y="7093"/>
                  </a:cubicBezTo>
                  <a:cubicBezTo>
                    <a:pt x="0" y="9800"/>
                    <a:pt x="276" y="12582"/>
                    <a:pt x="1178" y="15188"/>
                  </a:cubicBezTo>
                  <a:cubicBezTo>
                    <a:pt x="1404" y="15840"/>
                    <a:pt x="1705" y="16492"/>
                    <a:pt x="2131" y="17093"/>
                  </a:cubicBezTo>
                  <a:cubicBezTo>
                    <a:pt x="2557" y="17670"/>
                    <a:pt x="3158" y="18196"/>
                    <a:pt x="3960" y="18371"/>
                  </a:cubicBezTo>
                  <a:cubicBezTo>
                    <a:pt x="4077" y="18395"/>
                    <a:pt x="4200" y="18406"/>
                    <a:pt x="4327" y="18406"/>
                  </a:cubicBezTo>
                  <a:cubicBezTo>
                    <a:pt x="4608" y="18406"/>
                    <a:pt x="4904" y="18350"/>
                    <a:pt x="5163" y="18246"/>
                  </a:cubicBezTo>
                  <a:cubicBezTo>
                    <a:pt x="5539" y="18096"/>
                    <a:pt x="5840" y="17845"/>
                    <a:pt x="6091" y="17595"/>
                  </a:cubicBezTo>
                  <a:cubicBezTo>
                    <a:pt x="6617" y="17118"/>
                    <a:pt x="7043" y="16517"/>
                    <a:pt x="7369" y="15890"/>
                  </a:cubicBezTo>
                  <a:cubicBezTo>
                    <a:pt x="8045" y="14662"/>
                    <a:pt x="8396" y="13284"/>
                    <a:pt x="8597" y="11930"/>
                  </a:cubicBezTo>
                  <a:cubicBezTo>
                    <a:pt x="8797" y="10577"/>
                    <a:pt x="8873" y="9198"/>
                    <a:pt x="8797" y="7820"/>
                  </a:cubicBezTo>
                  <a:cubicBezTo>
                    <a:pt x="8697" y="6442"/>
                    <a:pt x="8446" y="5038"/>
                    <a:pt x="7845" y="3760"/>
                  </a:cubicBezTo>
                  <a:cubicBezTo>
                    <a:pt x="7695" y="3434"/>
                    <a:pt x="7519" y="3108"/>
                    <a:pt x="7294" y="2807"/>
                  </a:cubicBezTo>
                  <a:cubicBezTo>
                    <a:pt x="7068" y="2507"/>
                    <a:pt x="6792" y="2231"/>
                    <a:pt x="6416" y="2031"/>
                  </a:cubicBezTo>
                  <a:cubicBezTo>
                    <a:pt x="6150" y="1888"/>
                    <a:pt x="5846" y="1822"/>
                    <a:pt x="5549" y="1822"/>
                  </a:cubicBezTo>
                  <a:cubicBezTo>
                    <a:pt x="5426" y="1822"/>
                    <a:pt x="5305" y="1833"/>
                    <a:pt x="5188" y="1855"/>
                  </a:cubicBezTo>
                  <a:cubicBezTo>
                    <a:pt x="4787" y="1930"/>
                    <a:pt x="4411" y="2106"/>
                    <a:pt x="4111" y="2356"/>
                  </a:cubicBezTo>
                  <a:cubicBezTo>
                    <a:pt x="3484" y="2833"/>
                    <a:pt x="3108" y="3484"/>
                    <a:pt x="2832" y="4136"/>
                  </a:cubicBezTo>
                  <a:cubicBezTo>
                    <a:pt x="2557" y="4787"/>
                    <a:pt x="2381" y="5464"/>
                    <a:pt x="2231" y="6141"/>
                  </a:cubicBezTo>
                  <a:cubicBezTo>
                    <a:pt x="1980" y="7494"/>
                    <a:pt x="1955" y="8898"/>
                    <a:pt x="2131" y="10276"/>
                  </a:cubicBezTo>
                  <a:cubicBezTo>
                    <a:pt x="2206" y="10953"/>
                    <a:pt x="2356" y="11630"/>
                    <a:pt x="2532" y="12281"/>
                  </a:cubicBezTo>
                  <a:cubicBezTo>
                    <a:pt x="2632" y="12632"/>
                    <a:pt x="2732" y="12958"/>
                    <a:pt x="2857" y="13259"/>
                  </a:cubicBezTo>
                  <a:cubicBezTo>
                    <a:pt x="2983" y="13584"/>
                    <a:pt x="3133" y="13935"/>
                    <a:pt x="3359" y="14236"/>
                  </a:cubicBezTo>
                  <a:cubicBezTo>
                    <a:pt x="3484" y="14386"/>
                    <a:pt x="3659" y="14537"/>
                    <a:pt x="3885" y="14612"/>
                  </a:cubicBezTo>
                  <a:cubicBezTo>
                    <a:pt x="3990" y="14659"/>
                    <a:pt x="4100" y="14678"/>
                    <a:pt x="4208" y="14678"/>
                  </a:cubicBezTo>
                  <a:cubicBezTo>
                    <a:pt x="4333" y="14678"/>
                    <a:pt x="4454" y="14652"/>
                    <a:pt x="4562" y="14612"/>
                  </a:cubicBezTo>
                  <a:cubicBezTo>
                    <a:pt x="4963" y="14437"/>
                    <a:pt x="5213" y="14111"/>
                    <a:pt x="5364" y="13785"/>
                  </a:cubicBezTo>
                  <a:cubicBezTo>
                    <a:pt x="5690" y="13133"/>
                    <a:pt x="5815" y="12432"/>
                    <a:pt x="5865" y="11755"/>
                  </a:cubicBezTo>
                  <a:cubicBezTo>
                    <a:pt x="5940" y="11078"/>
                    <a:pt x="5940" y="10402"/>
                    <a:pt x="5940" y="9725"/>
                  </a:cubicBezTo>
                  <a:cubicBezTo>
                    <a:pt x="5940" y="9048"/>
                    <a:pt x="5915" y="8371"/>
                    <a:pt x="5815" y="7695"/>
                  </a:cubicBezTo>
                  <a:cubicBezTo>
                    <a:pt x="5740" y="7018"/>
                    <a:pt x="5589" y="6341"/>
                    <a:pt x="5289" y="5715"/>
                  </a:cubicBezTo>
                  <a:cubicBezTo>
                    <a:pt x="4963" y="5113"/>
                    <a:pt x="4512" y="4537"/>
                    <a:pt x="3885" y="4311"/>
                  </a:cubicBezTo>
                  <a:lnTo>
                    <a:pt x="3885" y="4311"/>
                  </a:lnTo>
                  <a:cubicBezTo>
                    <a:pt x="4512" y="4587"/>
                    <a:pt x="4913" y="5163"/>
                    <a:pt x="5163" y="5765"/>
                  </a:cubicBezTo>
                  <a:cubicBezTo>
                    <a:pt x="5439" y="6391"/>
                    <a:pt x="5564" y="7043"/>
                    <a:pt x="5614" y="7720"/>
                  </a:cubicBezTo>
                  <a:cubicBezTo>
                    <a:pt x="5664" y="8371"/>
                    <a:pt x="5639" y="9048"/>
                    <a:pt x="5614" y="9725"/>
                  </a:cubicBezTo>
                  <a:cubicBezTo>
                    <a:pt x="5589" y="10376"/>
                    <a:pt x="5564" y="11053"/>
                    <a:pt x="5464" y="11705"/>
                  </a:cubicBezTo>
                  <a:cubicBezTo>
                    <a:pt x="5389" y="12356"/>
                    <a:pt x="5238" y="13033"/>
                    <a:pt x="4963" y="13559"/>
                  </a:cubicBezTo>
                  <a:cubicBezTo>
                    <a:pt x="4812" y="13835"/>
                    <a:pt x="4612" y="14061"/>
                    <a:pt x="4386" y="14136"/>
                  </a:cubicBezTo>
                  <a:cubicBezTo>
                    <a:pt x="4324" y="14155"/>
                    <a:pt x="4266" y="14164"/>
                    <a:pt x="4211" y="14164"/>
                  </a:cubicBezTo>
                  <a:cubicBezTo>
                    <a:pt x="4048" y="14164"/>
                    <a:pt x="3916" y="14079"/>
                    <a:pt x="3785" y="13910"/>
                  </a:cubicBezTo>
                  <a:cubicBezTo>
                    <a:pt x="3609" y="13685"/>
                    <a:pt x="3484" y="13384"/>
                    <a:pt x="3384" y="13083"/>
                  </a:cubicBezTo>
                  <a:cubicBezTo>
                    <a:pt x="3284" y="12757"/>
                    <a:pt x="3183" y="12457"/>
                    <a:pt x="3108" y="12131"/>
                  </a:cubicBezTo>
                  <a:cubicBezTo>
                    <a:pt x="2933" y="11504"/>
                    <a:pt x="2832" y="10853"/>
                    <a:pt x="2757" y="10201"/>
                  </a:cubicBezTo>
                  <a:cubicBezTo>
                    <a:pt x="2632" y="8873"/>
                    <a:pt x="2707" y="7569"/>
                    <a:pt x="2958" y="6266"/>
                  </a:cubicBezTo>
                  <a:cubicBezTo>
                    <a:pt x="3083" y="5640"/>
                    <a:pt x="3258" y="4988"/>
                    <a:pt x="3509" y="4411"/>
                  </a:cubicBezTo>
                  <a:cubicBezTo>
                    <a:pt x="3760" y="3835"/>
                    <a:pt x="4111" y="3284"/>
                    <a:pt x="4562" y="2958"/>
                  </a:cubicBezTo>
                  <a:cubicBezTo>
                    <a:pt x="4867" y="2733"/>
                    <a:pt x="5213" y="2601"/>
                    <a:pt x="5541" y="2601"/>
                  </a:cubicBezTo>
                  <a:cubicBezTo>
                    <a:pt x="5725" y="2601"/>
                    <a:pt x="5903" y="2642"/>
                    <a:pt x="6065" y="2732"/>
                  </a:cubicBezTo>
                  <a:cubicBezTo>
                    <a:pt x="6517" y="2958"/>
                    <a:pt x="6868" y="3509"/>
                    <a:pt x="7118" y="4086"/>
                  </a:cubicBezTo>
                  <a:cubicBezTo>
                    <a:pt x="7644" y="5264"/>
                    <a:pt x="7870" y="6567"/>
                    <a:pt x="7945" y="7870"/>
                  </a:cubicBezTo>
                  <a:cubicBezTo>
                    <a:pt x="8045" y="9173"/>
                    <a:pt x="7995" y="10527"/>
                    <a:pt x="7820" y="11805"/>
                  </a:cubicBezTo>
                  <a:cubicBezTo>
                    <a:pt x="7644" y="13108"/>
                    <a:pt x="7294" y="14412"/>
                    <a:pt x="6717" y="15539"/>
                  </a:cubicBezTo>
                  <a:cubicBezTo>
                    <a:pt x="6416" y="16116"/>
                    <a:pt x="6040" y="16642"/>
                    <a:pt x="5589" y="17068"/>
                  </a:cubicBezTo>
                  <a:cubicBezTo>
                    <a:pt x="5364" y="17294"/>
                    <a:pt x="5113" y="17469"/>
                    <a:pt x="4862" y="17569"/>
                  </a:cubicBezTo>
                  <a:cubicBezTo>
                    <a:pt x="4712" y="17636"/>
                    <a:pt x="4539" y="17670"/>
                    <a:pt x="4359" y="17670"/>
                  </a:cubicBezTo>
                  <a:cubicBezTo>
                    <a:pt x="4269" y="17670"/>
                    <a:pt x="4177" y="17661"/>
                    <a:pt x="4086" y="17645"/>
                  </a:cubicBezTo>
                  <a:cubicBezTo>
                    <a:pt x="3559" y="17544"/>
                    <a:pt x="3058" y="17143"/>
                    <a:pt x="2682" y="16667"/>
                  </a:cubicBezTo>
                  <a:cubicBezTo>
                    <a:pt x="2306" y="16166"/>
                    <a:pt x="2005" y="15590"/>
                    <a:pt x="1780" y="14988"/>
                  </a:cubicBezTo>
                  <a:cubicBezTo>
                    <a:pt x="852" y="12507"/>
                    <a:pt x="502" y="9800"/>
                    <a:pt x="727" y="7143"/>
                  </a:cubicBezTo>
                  <a:cubicBezTo>
                    <a:pt x="852" y="5815"/>
                    <a:pt x="1103" y="4512"/>
                    <a:pt x="1579" y="3234"/>
                  </a:cubicBezTo>
                  <a:cubicBezTo>
                    <a:pt x="1805" y="2607"/>
                    <a:pt x="2055" y="2005"/>
                    <a:pt x="2406" y="1429"/>
                  </a:cubicBezTo>
                  <a:cubicBezTo>
                    <a:pt x="2757" y="853"/>
                    <a:pt x="3208" y="326"/>
                    <a:pt x="3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4"/>
            <p:cNvSpPr/>
            <p:nvPr/>
          </p:nvSpPr>
          <p:spPr>
            <a:xfrm flipH="1">
              <a:off x="5066058" y="1276352"/>
              <a:ext cx="2151424" cy="2674006"/>
            </a:xfrm>
            <a:custGeom>
              <a:avLst/>
              <a:gdLst/>
              <a:ahLst/>
              <a:cxnLst/>
              <a:rect l="l" t="t" r="r" b="b"/>
              <a:pathLst>
                <a:path w="143285" h="178089" extrusionOk="0">
                  <a:moveTo>
                    <a:pt x="1" y="1070"/>
                  </a:moveTo>
                  <a:cubicBezTo>
                    <a:pt x="1" y="1070"/>
                    <a:pt x="0" y="1070"/>
                    <a:pt x="0" y="1070"/>
                  </a:cubicBezTo>
                  <a:cubicBezTo>
                    <a:pt x="0" y="1070"/>
                    <a:pt x="1" y="1070"/>
                    <a:pt x="1" y="1070"/>
                  </a:cubicBezTo>
                  <a:close/>
                  <a:moveTo>
                    <a:pt x="113479" y="1"/>
                  </a:moveTo>
                  <a:cubicBezTo>
                    <a:pt x="112850" y="1"/>
                    <a:pt x="112240" y="9"/>
                    <a:pt x="111655" y="18"/>
                  </a:cubicBezTo>
                  <a:cubicBezTo>
                    <a:pt x="110803" y="43"/>
                    <a:pt x="110001" y="43"/>
                    <a:pt x="109274" y="43"/>
                  </a:cubicBezTo>
                  <a:cubicBezTo>
                    <a:pt x="108784" y="34"/>
                    <a:pt x="107959" y="29"/>
                    <a:pt x="106842" y="29"/>
                  </a:cubicBezTo>
                  <a:cubicBezTo>
                    <a:pt x="89357" y="29"/>
                    <a:pt x="221" y="1068"/>
                    <a:pt x="1" y="1070"/>
                  </a:cubicBezTo>
                  <a:lnTo>
                    <a:pt x="1" y="1070"/>
                  </a:lnTo>
                  <a:cubicBezTo>
                    <a:pt x="2" y="1070"/>
                    <a:pt x="7" y="1070"/>
                    <a:pt x="16" y="1070"/>
                  </a:cubicBezTo>
                  <a:cubicBezTo>
                    <a:pt x="588" y="1070"/>
                    <a:pt x="17295" y="1288"/>
                    <a:pt x="18823" y="26710"/>
                  </a:cubicBezTo>
                  <a:cubicBezTo>
                    <a:pt x="19224" y="33627"/>
                    <a:pt x="18472" y="42925"/>
                    <a:pt x="17219" y="53452"/>
                  </a:cubicBezTo>
                  <a:lnTo>
                    <a:pt x="23259" y="55607"/>
                  </a:lnTo>
                  <a:lnTo>
                    <a:pt x="16767" y="57136"/>
                  </a:lnTo>
                  <a:cubicBezTo>
                    <a:pt x="16667" y="57938"/>
                    <a:pt x="16567" y="58715"/>
                    <a:pt x="16467" y="59517"/>
                  </a:cubicBezTo>
                  <a:lnTo>
                    <a:pt x="20702" y="60369"/>
                  </a:lnTo>
                  <a:lnTo>
                    <a:pt x="16166" y="61747"/>
                  </a:lnTo>
                  <a:cubicBezTo>
                    <a:pt x="14236" y="76133"/>
                    <a:pt x="11730" y="92048"/>
                    <a:pt x="10051" y="106860"/>
                  </a:cubicBezTo>
                  <a:lnTo>
                    <a:pt x="14361" y="108414"/>
                  </a:lnTo>
                  <a:lnTo>
                    <a:pt x="9750" y="109492"/>
                  </a:lnTo>
                  <a:cubicBezTo>
                    <a:pt x="9650" y="110570"/>
                    <a:pt x="9524" y="111647"/>
                    <a:pt x="9424" y="112700"/>
                  </a:cubicBezTo>
                  <a:lnTo>
                    <a:pt x="11805" y="113176"/>
                  </a:lnTo>
                  <a:lnTo>
                    <a:pt x="9299" y="113928"/>
                  </a:lnTo>
                  <a:cubicBezTo>
                    <a:pt x="7745" y="130520"/>
                    <a:pt x="7569" y="145081"/>
                    <a:pt x="11003" y="153653"/>
                  </a:cubicBezTo>
                  <a:cubicBezTo>
                    <a:pt x="20778" y="178089"/>
                    <a:pt x="40928" y="177387"/>
                    <a:pt x="49023" y="177713"/>
                  </a:cubicBezTo>
                  <a:lnTo>
                    <a:pt x="143284" y="168966"/>
                  </a:lnTo>
                  <a:cubicBezTo>
                    <a:pt x="133259" y="166735"/>
                    <a:pt x="128096" y="157913"/>
                    <a:pt x="125891" y="145633"/>
                  </a:cubicBezTo>
                  <a:lnTo>
                    <a:pt x="120903" y="144028"/>
                  </a:lnTo>
                  <a:lnTo>
                    <a:pt x="125440" y="142750"/>
                  </a:lnTo>
                  <a:cubicBezTo>
                    <a:pt x="125314" y="141898"/>
                    <a:pt x="125214" y="141046"/>
                    <a:pt x="125114" y="140169"/>
                  </a:cubicBezTo>
                  <a:lnTo>
                    <a:pt x="121530" y="139567"/>
                  </a:lnTo>
                  <a:lnTo>
                    <a:pt x="124913" y="138038"/>
                  </a:lnTo>
                  <a:cubicBezTo>
                    <a:pt x="122758" y="111697"/>
                    <a:pt x="130427" y="74404"/>
                    <a:pt x="134137" y="48589"/>
                  </a:cubicBezTo>
                  <a:lnTo>
                    <a:pt x="128222" y="46710"/>
                  </a:lnTo>
                  <a:lnTo>
                    <a:pt x="134663" y="44880"/>
                  </a:lnTo>
                  <a:cubicBezTo>
                    <a:pt x="134738" y="44329"/>
                    <a:pt x="134813" y="43777"/>
                    <a:pt x="134888" y="43251"/>
                  </a:cubicBezTo>
                  <a:lnTo>
                    <a:pt x="128848" y="42248"/>
                  </a:lnTo>
                  <a:lnTo>
                    <a:pt x="135340" y="39316"/>
                  </a:lnTo>
                  <a:cubicBezTo>
                    <a:pt x="135891" y="34329"/>
                    <a:pt x="136167" y="30043"/>
                    <a:pt x="135991" y="26710"/>
                  </a:cubicBezTo>
                  <a:cubicBezTo>
                    <a:pt x="134752" y="1601"/>
                    <a:pt x="122217" y="1"/>
                    <a:pt x="1134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4"/>
            <p:cNvSpPr/>
            <p:nvPr/>
          </p:nvSpPr>
          <p:spPr>
            <a:xfrm flipH="1">
              <a:off x="5034419" y="3563926"/>
              <a:ext cx="1630974" cy="405345"/>
            </a:xfrm>
            <a:custGeom>
              <a:avLst/>
              <a:gdLst/>
              <a:ahLst/>
              <a:cxnLst/>
              <a:rect l="l" t="t" r="r" b="b"/>
              <a:pathLst>
                <a:path w="108623" h="26996" extrusionOk="0">
                  <a:moveTo>
                    <a:pt x="99398" y="1"/>
                  </a:moveTo>
                  <a:cubicBezTo>
                    <a:pt x="91054" y="1"/>
                    <a:pt x="72224" y="2401"/>
                    <a:pt x="54813" y="3365"/>
                  </a:cubicBezTo>
                  <a:cubicBezTo>
                    <a:pt x="48407" y="3727"/>
                    <a:pt x="41167" y="3852"/>
                    <a:pt x="34209" y="3852"/>
                  </a:cubicBezTo>
                  <a:cubicBezTo>
                    <a:pt x="18517" y="3852"/>
                    <a:pt x="4261" y="3214"/>
                    <a:pt x="4261" y="3214"/>
                  </a:cubicBezTo>
                  <a:lnTo>
                    <a:pt x="1" y="24267"/>
                  </a:lnTo>
                  <a:cubicBezTo>
                    <a:pt x="1" y="24267"/>
                    <a:pt x="17345" y="26995"/>
                    <a:pt x="40051" y="26995"/>
                  </a:cubicBezTo>
                  <a:cubicBezTo>
                    <a:pt x="47813" y="26995"/>
                    <a:pt x="56201" y="26677"/>
                    <a:pt x="64738" y="25821"/>
                  </a:cubicBezTo>
                  <a:cubicBezTo>
                    <a:pt x="98247" y="22463"/>
                    <a:pt x="103761" y="20558"/>
                    <a:pt x="106091" y="18954"/>
                  </a:cubicBezTo>
                  <a:cubicBezTo>
                    <a:pt x="107219" y="18177"/>
                    <a:pt x="108623" y="14242"/>
                    <a:pt x="108172" y="10006"/>
                  </a:cubicBezTo>
                  <a:cubicBezTo>
                    <a:pt x="107695" y="5645"/>
                    <a:pt x="105314" y="984"/>
                    <a:pt x="103009" y="307"/>
                  </a:cubicBezTo>
                  <a:cubicBezTo>
                    <a:pt x="102269" y="93"/>
                    <a:pt x="101035" y="1"/>
                    <a:pt x="99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4"/>
            <p:cNvSpPr/>
            <p:nvPr/>
          </p:nvSpPr>
          <p:spPr>
            <a:xfrm flipH="1">
              <a:off x="6522380" y="3615521"/>
              <a:ext cx="220165" cy="314264"/>
            </a:xfrm>
            <a:custGeom>
              <a:avLst/>
              <a:gdLst/>
              <a:ahLst/>
              <a:cxnLst/>
              <a:rect l="l" t="t" r="r" b="b"/>
              <a:pathLst>
                <a:path w="14663" h="20930" extrusionOk="0">
                  <a:moveTo>
                    <a:pt x="8657" y="1"/>
                  </a:moveTo>
                  <a:cubicBezTo>
                    <a:pt x="5498" y="1"/>
                    <a:pt x="2245" y="3896"/>
                    <a:pt x="1179" y="9227"/>
                  </a:cubicBezTo>
                  <a:cubicBezTo>
                    <a:pt x="1" y="14966"/>
                    <a:pt x="1830" y="20179"/>
                    <a:pt x="5239" y="20856"/>
                  </a:cubicBezTo>
                  <a:cubicBezTo>
                    <a:pt x="5487" y="20905"/>
                    <a:pt x="5736" y="20929"/>
                    <a:pt x="5986" y="20929"/>
                  </a:cubicBezTo>
                  <a:cubicBezTo>
                    <a:pt x="9170" y="20929"/>
                    <a:pt x="12417" y="17030"/>
                    <a:pt x="13510" y="11708"/>
                  </a:cubicBezTo>
                  <a:cubicBezTo>
                    <a:pt x="14662" y="5969"/>
                    <a:pt x="12833" y="756"/>
                    <a:pt x="9424" y="79"/>
                  </a:cubicBezTo>
                  <a:cubicBezTo>
                    <a:pt x="9170" y="26"/>
                    <a:pt x="8914" y="1"/>
                    <a:pt x="86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4"/>
            <p:cNvSpPr/>
            <p:nvPr/>
          </p:nvSpPr>
          <p:spPr>
            <a:xfrm flipH="1">
              <a:off x="6556627" y="3615191"/>
              <a:ext cx="145646" cy="280510"/>
            </a:xfrm>
            <a:custGeom>
              <a:avLst/>
              <a:gdLst/>
              <a:ahLst/>
              <a:cxnLst/>
              <a:rect l="l" t="t" r="r" b="b"/>
              <a:pathLst>
                <a:path w="9700" h="18682" extrusionOk="0">
                  <a:moveTo>
                    <a:pt x="6066" y="1"/>
                  </a:moveTo>
                  <a:lnTo>
                    <a:pt x="6066" y="1"/>
                  </a:lnTo>
                  <a:cubicBezTo>
                    <a:pt x="5389" y="201"/>
                    <a:pt x="4787" y="627"/>
                    <a:pt x="4286" y="1104"/>
                  </a:cubicBezTo>
                  <a:cubicBezTo>
                    <a:pt x="3785" y="1580"/>
                    <a:pt x="3359" y="2131"/>
                    <a:pt x="2983" y="2708"/>
                  </a:cubicBezTo>
                  <a:cubicBezTo>
                    <a:pt x="2206" y="3861"/>
                    <a:pt x="1604" y="5139"/>
                    <a:pt x="1153" y="6467"/>
                  </a:cubicBezTo>
                  <a:cubicBezTo>
                    <a:pt x="276" y="9124"/>
                    <a:pt x="0" y="11981"/>
                    <a:pt x="351" y="14763"/>
                  </a:cubicBezTo>
                  <a:cubicBezTo>
                    <a:pt x="452" y="15465"/>
                    <a:pt x="602" y="16191"/>
                    <a:pt x="928" y="16868"/>
                  </a:cubicBezTo>
                  <a:cubicBezTo>
                    <a:pt x="1229" y="17520"/>
                    <a:pt x="1755" y="18171"/>
                    <a:pt x="2507" y="18497"/>
                  </a:cubicBezTo>
                  <a:cubicBezTo>
                    <a:pt x="2770" y="18620"/>
                    <a:pt x="3058" y="18681"/>
                    <a:pt x="3353" y="18681"/>
                  </a:cubicBezTo>
                  <a:cubicBezTo>
                    <a:pt x="3479" y="18681"/>
                    <a:pt x="3607" y="18670"/>
                    <a:pt x="3735" y="18648"/>
                  </a:cubicBezTo>
                  <a:cubicBezTo>
                    <a:pt x="4136" y="18547"/>
                    <a:pt x="4487" y="18372"/>
                    <a:pt x="4787" y="18171"/>
                  </a:cubicBezTo>
                  <a:cubicBezTo>
                    <a:pt x="5414" y="17795"/>
                    <a:pt x="5965" y="17294"/>
                    <a:pt x="6442" y="16743"/>
                  </a:cubicBezTo>
                  <a:cubicBezTo>
                    <a:pt x="7344" y="15615"/>
                    <a:pt x="7995" y="14312"/>
                    <a:pt x="8472" y="12983"/>
                  </a:cubicBezTo>
                  <a:cubicBezTo>
                    <a:pt x="8948" y="11655"/>
                    <a:pt x="9299" y="10302"/>
                    <a:pt x="9499" y="8898"/>
                  </a:cubicBezTo>
                  <a:cubicBezTo>
                    <a:pt x="9675" y="7495"/>
                    <a:pt x="9700" y="6041"/>
                    <a:pt x="9374" y="4637"/>
                  </a:cubicBezTo>
                  <a:cubicBezTo>
                    <a:pt x="9299" y="4262"/>
                    <a:pt x="9173" y="3911"/>
                    <a:pt x="9023" y="3560"/>
                  </a:cubicBezTo>
                  <a:cubicBezTo>
                    <a:pt x="8848" y="3209"/>
                    <a:pt x="8622" y="2883"/>
                    <a:pt x="8271" y="2607"/>
                  </a:cubicBezTo>
                  <a:cubicBezTo>
                    <a:pt x="7945" y="2332"/>
                    <a:pt x="7494" y="2181"/>
                    <a:pt x="7093" y="2181"/>
                  </a:cubicBezTo>
                  <a:cubicBezTo>
                    <a:pt x="6667" y="2181"/>
                    <a:pt x="6266" y="2282"/>
                    <a:pt x="5915" y="2457"/>
                  </a:cubicBezTo>
                  <a:cubicBezTo>
                    <a:pt x="5188" y="2808"/>
                    <a:pt x="4687" y="3384"/>
                    <a:pt x="4261" y="3986"/>
                  </a:cubicBezTo>
                  <a:cubicBezTo>
                    <a:pt x="3860" y="4587"/>
                    <a:pt x="3534" y="5214"/>
                    <a:pt x="3259" y="5891"/>
                  </a:cubicBezTo>
                  <a:cubicBezTo>
                    <a:pt x="2732" y="7194"/>
                    <a:pt x="2406" y="8597"/>
                    <a:pt x="2306" y="10001"/>
                  </a:cubicBezTo>
                  <a:cubicBezTo>
                    <a:pt x="2256" y="10703"/>
                    <a:pt x="2256" y="11430"/>
                    <a:pt x="2306" y="12131"/>
                  </a:cubicBezTo>
                  <a:cubicBezTo>
                    <a:pt x="2331" y="12482"/>
                    <a:pt x="2381" y="12833"/>
                    <a:pt x="2457" y="13184"/>
                  </a:cubicBezTo>
                  <a:cubicBezTo>
                    <a:pt x="2507" y="13535"/>
                    <a:pt x="2582" y="13886"/>
                    <a:pt x="2757" y="14262"/>
                  </a:cubicBezTo>
                  <a:cubicBezTo>
                    <a:pt x="2858" y="14437"/>
                    <a:pt x="2983" y="14612"/>
                    <a:pt x="3183" y="14738"/>
                  </a:cubicBezTo>
                  <a:cubicBezTo>
                    <a:pt x="3339" y="14835"/>
                    <a:pt x="3524" y="14872"/>
                    <a:pt x="3705" y="14872"/>
                  </a:cubicBezTo>
                  <a:cubicBezTo>
                    <a:pt x="3757" y="14872"/>
                    <a:pt x="3809" y="14869"/>
                    <a:pt x="3860" y="14863"/>
                  </a:cubicBezTo>
                  <a:cubicBezTo>
                    <a:pt x="4286" y="14788"/>
                    <a:pt x="4612" y="14487"/>
                    <a:pt x="4838" y="14211"/>
                  </a:cubicBezTo>
                  <a:cubicBezTo>
                    <a:pt x="5314" y="13610"/>
                    <a:pt x="5564" y="12933"/>
                    <a:pt x="5765" y="12257"/>
                  </a:cubicBezTo>
                  <a:cubicBezTo>
                    <a:pt x="5965" y="11580"/>
                    <a:pt x="6116" y="10903"/>
                    <a:pt x="6241" y="10226"/>
                  </a:cubicBezTo>
                  <a:cubicBezTo>
                    <a:pt x="6366" y="9550"/>
                    <a:pt x="6492" y="8873"/>
                    <a:pt x="6542" y="8171"/>
                  </a:cubicBezTo>
                  <a:cubicBezTo>
                    <a:pt x="6592" y="7470"/>
                    <a:pt x="6567" y="6768"/>
                    <a:pt x="6391" y="6066"/>
                  </a:cubicBezTo>
                  <a:cubicBezTo>
                    <a:pt x="6216" y="5414"/>
                    <a:pt x="5865" y="4738"/>
                    <a:pt x="5264" y="4362"/>
                  </a:cubicBezTo>
                  <a:lnTo>
                    <a:pt x="5264" y="4362"/>
                  </a:lnTo>
                  <a:cubicBezTo>
                    <a:pt x="5840" y="4763"/>
                    <a:pt x="6141" y="5439"/>
                    <a:pt x="6266" y="6116"/>
                  </a:cubicBezTo>
                  <a:cubicBezTo>
                    <a:pt x="6417" y="6768"/>
                    <a:pt x="6417" y="7470"/>
                    <a:pt x="6316" y="8146"/>
                  </a:cubicBezTo>
                  <a:cubicBezTo>
                    <a:pt x="6241" y="8823"/>
                    <a:pt x="6091" y="9500"/>
                    <a:pt x="5940" y="10151"/>
                  </a:cubicBezTo>
                  <a:cubicBezTo>
                    <a:pt x="5765" y="10828"/>
                    <a:pt x="5589" y="11505"/>
                    <a:pt x="5389" y="12131"/>
                  </a:cubicBezTo>
                  <a:cubicBezTo>
                    <a:pt x="5163" y="12783"/>
                    <a:pt x="4888" y="13409"/>
                    <a:pt x="4487" y="13911"/>
                  </a:cubicBezTo>
                  <a:cubicBezTo>
                    <a:pt x="4286" y="14136"/>
                    <a:pt x="4036" y="14337"/>
                    <a:pt x="3785" y="14362"/>
                  </a:cubicBezTo>
                  <a:cubicBezTo>
                    <a:pt x="3749" y="14369"/>
                    <a:pt x="3714" y="14373"/>
                    <a:pt x="3681" y="14373"/>
                  </a:cubicBezTo>
                  <a:cubicBezTo>
                    <a:pt x="3485" y="14373"/>
                    <a:pt x="3341" y="14247"/>
                    <a:pt x="3234" y="14011"/>
                  </a:cubicBezTo>
                  <a:cubicBezTo>
                    <a:pt x="3108" y="13760"/>
                    <a:pt x="3033" y="13435"/>
                    <a:pt x="3008" y="13084"/>
                  </a:cubicBezTo>
                  <a:cubicBezTo>
                    <a:pt x="2958" y="12758"/>
                    <a:pt x="2908" y="12432"/>
                    <a:pt x="2908" y="12081"/>
                  </a:cubicBezTo>
                  <a:cubicBezTo>
                    <a:pt x="2858" y="11404"/>
                    <a:pt x="2883" y="10728"/>
                    <a:pt x="2958" y="10051"/>
                  </a:cubicBezTo>
                  <a:cubicBezTo>
                    <a:pt x="3083" y="8723"/>
                    <a:pt x="3409" y="7394"/>
                    <a:pt x="3935" y="6166"/>
                  </a:cubicBezTo>
                  <a:cubicBezTo>
                    <a:pt x="4186" y="5540"/>
                    <a:pt x="4487" y="4938"/>
                    <a:pt x="4863" y="4412"/>
                  </a:cubicBezTo>
                  <a:cubicBezTo>
                    <a:pt x="5239" y="3886"/>
                    <a:pt x="5715" y="3384"/>
                    <a:pt x="6241" y="3134"/>
                  </a:cubicBezTo>
                  <a:cubicBezTo>
                    <a:pt x="6487" y="3017"/>
                    <a:pt x="6755" y="2954"/>
                    <a:pt x="7011" y="2954"/>
                  </a:cubicBezTo>
                  <a:cubicBezTo>
                    <a:pt x="7304" y="2954"/>
                    <a:pt x="7581" y="3035"/>
                    <a:pt x="7795" y="3209"/>
                  </a:cubicBezTo>
                  <a:cubicBezTo>
                    <a:pt x="8221" y="3560"/>
                    <a:pt x="8447" y="4186"/>
                    <a:pt x="8597" y="4813"/>
                  </a:cubicBezTo>
                  <a:cubicBezTo>
                    <a:pt x="8873" y="6091"/>
                    <a:pt x="8848" y="7445"/>
                    <a:pt x="8672" y="8773"/>
                  </a:cubicBezTo>
                  <a:cubicBezTo>
                    <a:pt x="8472" y="10126"/>
                    <a:pt x="8171" y="11455"/>
                    <a:pt x="7720" y="12733"/>
                  </a:cubicBezTo>
                  <a:cubicBezTo>
                    <a:pt x="7269" y="13986"/>
                    <a:pt x="6667" y="15214"/>
                    <a:pt x="5840" y="16242"/>
                  </a:cubicBezTo>
                  <a:cubicBezTo>
                    <a:pt x="5439" y="16768"/>
                    <a:pt x="4938" y="17219"/>
                    <a:pt x="4411" y="17545"/>
                  </a:cubicBezTo>
                  <a:cubicBezTo>
                    <a:pt x="4136" y="17720"/>
                    <a:pt x="3860" y="17871"/>
                    <a:pt x="3584" y="17921"/>
                  </a:cubicBezTo>
                  <a:cubicBezTo>
                    <a:pt x="3493" y="17937"/>
                    <a:pt x="3401" y="17946"/>
                    <a:pt x="3310" y="17946"/>
                  </a:cubicBezTo>
                  <a:cubicBezTo>
                    <a:pt x="3128" y="17946"/>
                    <a:pt x="2949" y="17912"/>
                    <a:pt x="2782" y="17846"/>
                  </a:cubicBezTo>
                  <a:cubicBezTo>
                    <a:pt x="2256" y="17620"/>
                    <a:pt x="1830" y="17119"/>
                    <a:pt x="1554" y="16567"/>
                  </a:cubicBezTo>
                  <a:cubicBezTo>
                    <a:pt x="1279" y="15991"/>
                    <a:pt x="1103" y="15339"/>
                    <a:pt x="978" y="14663"/>
                  </a:cubicBezTo>
                  <a:cubicBezTo>
                    <a:pt x="552" y="12006"/>
                    <a:pt x="752" y="9199"/>
                    <a:pt x="1529" y="6592"/>
                  </a:cubicBezTo>
                  <a:cubicBezTo>
                    <a:pt x="1930" y="5289"/>
                    <a:pt x="2457" y="4011"/>
                    <a:pt x="3158" y="2833"/>
                  </a:cubicBezTo>
                  <a:cubicBezTo>
                    <a:pt x="3509" y="2257"/>
                    <a:pt x="3910" y="1680"/>
                    <a:pt x="4386" y="1179"/>
                  </a:cubicBezTo>
                  <a:cubicBezTo>
                    <a:pt x="4863" y="678"/>
                    <a:pt x="5389" y="226"/>
                    <a:pt x="6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4"/>
            <p:cNvSpPr/>
            <p:nvPr/>
          </p:nvSpPr>
          <p:spPr>
            <a:xfrm flipH="1">
              <a:off x="5382813" y="3004778"/>
              <a:ext cx="12808" cy="298798"/>
            </a:xfrm>
            <a:custGeom>
              <a:avLst/>
              <a:gdLst/>
              <a:ahLst/>
              <a:cxnLst/>
              <a:rect l="l" t="t" r="r" b="b"/>
              <a:pathLst>
                <a:path w="853" h="19900" extrusionOk="0">
                  <a:moveTo>
                    <a:pt x="777" y="0"/>
                  </a:moveTo>
                  <a:cubicBezTo>
                    <a:pt x="502" y="1654"/>
                    <a:pt x="326" y="3308"/>
                    <a:pt x="201" y="4962"/>
                  </a:cubicBezTo>
                  <a:cubicBezTo>
                    <a:pt x="76" y="6617"/>
                    <a:pt x="0" y="8296"/>
                    <a:pt x="0" y="9950"/>
                  </a:cubicBezTo>
                  <a:cubicBezTo>
                    <a:pt x="0" y="11604"/>
                    <a:pt x="26" y="13283"/>
                    <a:pt x="126" y="14937"/>
                  </a:cubicBezTo>
                  <a:cubicBezTo>
                    <a:pt x="251" y="16592"/>
                    <a:pt x="401" y="18246"/>
                    <a:pt x="677" y="19900"/>
                  </a:cubicBezTo>
                  <a:cubicBezTo>
                    <a:pt x="752" y="18221"/>
                    <a:pt x="777" y="16567"/>
                    <a:pt x="777" y="14912"/>
                  </a:cubicBezTo>
                  <a:lnTo>
                    <a:pt x="828" y="9950"/>
                  </a:lnTo>
                  <a:lnTo>
                    <a:pt x="853" y="4988"/>
                  </a:lnTo>
                  <a:cubicBezTo>
                    <a:pt x="853" y="3333"/>
                    <a:pt x="828" y="1679"/>
                    <a:pt x="777" y="0"/>
                  </a:cubicBezTo>
                  <a:close/>
                </a:path>
              </a:pathLst>
            </a:custGeom>
            <a:solidFill>
              <a:srgbClr val="F57C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4"/>
            <p:cNvSpPr/>
            <p:nvPr/>
          </p:nvSpPr>
          <p:spPr>
            <a:xfrm flipH="1">
              <a:off x="5456571" y="3370191"/>
              <a:ext cx="13183" cy="69264"/>
            </a:xfrm>
            <a:custGeom>
              <a:avLst/>
              <a:gdLst/>
              <a:ahLst/>
              <a:cxnLst/>
              <a:rect l="l" t="t" r="r" b="b"/>
              <a:pathLst>
                <a:path w="878" h="4613" extrusionOk="0">
                  <a:moveTo>
                    <a:pt x="301" y="1"/>
                  </a:moveTo>
                  <a:cubicBezTo>
                    <a:pt x="150" y="402"/>
                    <a:pt x="100" y="803"/>
                    <a:pt x="50" y="1179"/>
                  </a:cubicBezTo>
                  <a:cubicBezTo>
                    <a:pt x="0" y="1580"/>
                    <a:pt x="0" y="1956"/>
                    <a:pt x="25" y="2332"/>
                  </a:cubicBezTo>
                  <a:cubicBezTo>
                    <a:pt x="50" y="2733"/>
                    <a:pt x="100" y="3109"/>
                    <a:pt x="176" y="3485"/>
                  </a:cubicBezTo>
                  <a:cubicBezTo>
                    <a:pt x="276" y="3861"/>
                    <a:pt x="376" y="4237"/>
                    <a:pt x="577" y="4613"/>
                  </a:cubicBezTo>
                  <a:cubicBezTo>
                    <a:pt x="727" y="4237"/>
                    <a:pt x="802" y="3836"/>
                    <a:pt x="827" y="3460"/>
                  </a:cubicBezTo>
                  <a:cubicBezTo>
                    <a:pt x="877" y="3059"/>
                    <a:pt x="877" y="2683"/>
                    <a:pt x="852" y="2282"/>
                  </a:cubicBezTo>
                  <a:cubicBezTo>
                    <a:pt x="827" y="1906"/>
                    <a:pt x="777" y="1530"/>
                    <a:pt x="702" y="1154"/>
                  </a:cubicBezTo>
                  <a:cubicBezTo>
                    <a:pt x="602" y="753"/>
                    <a:pt x="501" y="377"/>
                    <a:pt x="301" y="1"/>
                  </a:cubicBezTo>
                  <a:close/>
                </a:path>
              </a:pathLst>
            </a:custGeom>
            <a:solidFill>
              <a:srgbClr val="F57C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4"/>
            <p:cNvSpPr/>
            <p:nvPr/>
          </p:nvSpPr>
          <p:spPr>
            <a:xfrm flipH="1">
              <a:off x="5453944" y="3258052"/>
              <a:ext cx="12808" cy="62102"/>
            </a:xfrm>
            <a:custGeom>
              <a:avLst/>
              <a:gdLst/>
              <a:ahLst/>
              <a:cxnLst/>
              <a:rect l="l" t="t" r="r" b="b"/>
              <a:pathLst>
                <a:path w="853" h="4136" extrusionOk="0">
                  <a:moveTo>
                    <a:pt x="427" y="0"/>
                  </a:moveTo>
                  <a:cubicBezTo>
                    <a:pt x="251" y="351"/>
                    <a:pt x="176" y="677"/>
                    <a:pt x="101" y="1028"/>
                  </a:cubicBezTo>
                  <a:cubicBezTo>
                    <a:pt x="26" y="1379"/>
                    <a:pt x="1" y="1730"/>
                    <a:pt x="1" y="2055"/>
                  </a:cubicBezTo>
                  <a:cubicBezTo>
                    <a:pt x="1" y="2406"/>
                    <a:pt x="26" y="2757"/>
                    <a:pt x="101" y="3108"/>
                  </a:cubicBezTo>
                  <a:cubicBezTo>
                    <a:pt x="151" y="3434"/>
                    <a:pt x="251" y="3785"/>
                    <a:pt x="427" y="4136"/>
                  </a:cubicBezTo>
                  <a:cubicBezTo>
                    <a:pt x="602" y="3785"/>
                    <a:pt x="677" y="3434"/>
                    <a:pt x="752" y="3108"/>
                  </a:cubicBezTo>
                  <a:cubicBezTo>
                    <a:pt x="828" y="2757"/>
                    <a:pt x="853" y="2406"/>
                    <a:pt x="853" y="2055"/>
                  </a:cubicBezTo>
                  <a:cubicBezTo>
                    <a:pt x="853" y="1730"/>
                    <a:pt x="803" y="1379"/>
                    <a:pt x="752" y="1028"/>
                  </a:cubicBezTo>
                  <a:cubicBezTo>
                    <a:pt x="677" y="677"/>
                    <a:pt x="602" y="351"/>
                    <a:pt x="427" y="0"/>
                  </a:cubicBezTo>
                  <a:close/>
                </a:path>
              </a:pathLst>
            </a:custGeom>
            <a:solidFill>
              <a:srgbClr val="F57C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4"/>
            <p:cNvSpPr/>
            <p:nvPr/>
          </p:nvSpPr>
          <p:spPr>
            <a:xfrm flipH="1">
              <a:off x="5318831" y="2417309"/>
              <a:ext cx="12808" cy="157688"/>
            </a:xfrm>
            <a:custGeom>
              <a:avLst/>
              <a:gdLst/>
              <a:ahLst/>
              <a:cxnLst/>
              <a:rect l="l" t="t" r="r" b="b"/>
              <a:pathLst>
                <a:path w="853" h="10502" extrusionOk="0">
                  <a:moveTo>
                    <a:pt x="326" y="0"/>
                  </a:moveTo>
                  <a:cubicBezTo>
                    <a:pt x="201" y="877"/>
                    <a:pt x="150" y="1754"/>
                    <a:pt x="100" y="2632"/>
                  </a:cubicBezTo>
                  <a:cubicBezTo>
                    <a:pt x="50" y="3509"/>
                    <a:pt x="50" y="4386"/>
                    <a:pt x="25" y="5238"/>
                  </a:cubicBezTo>
                  <a:cubicBezTo>
                    <a:pt x="0" y="6115"/>
                    <a:pt x="0" y="6993"/>
                    <a:pt x="25" y="7870"/>
                  </a:cubicBezTo>
                  <a:cubicBezTo>
                    <a:pt x="25" y="8722"/>
                    <a:pt x="50" y="9599"/>
                    <a:pt x="150" y="10501"/>
                  </a:cubicBezTo>
                  <a:cubicBezTo>
                    <a:pt x="401" y="9649"/>
                    <a:pt x="552" y="8772"/>
                    <a:pt x="677" y="7895"/>
                  </a:cubicBezTo>
                  <a:cubicBezTo>
                    <a:pt x="777" y="7018"/>
                    <a:pt x="827" y="6140"/>
                    <a:pt x="852" y="5263"/>
                  </a:cubicBezTo>
                  <a:cubicBezTo>
                    <a:pt x="852" y="4386"/>
                    <a:pt x="827" y="3509"/>
                    <a:pt x="752" y="2632"/>
                  </a:cubicBezTo>
                  <a:cubicBezTo>
                    <a:pt x="677" y="1729"/>
                    <a:pt x="552" y="877"/>
                    <a:pt x="326" y="0"/>
                  </a:cubicBezTo>
                  <a:close/>
                </a:path>
              </a:pathLst>
            </a:custGeom>
            <a:solidFill>
              <a:srgbClr val="F57C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4"/>
            <p:cNvSpPr/>
            <p:nvPr/>
          </p:nvSpPr>
          <p:spPr>
            <a:xfrm flipH="1">
              <a:off x="7371405" y="1518980"/>
              <a:ext cx="164459" cy="318753"/>
            </a:xfrm>
            <a:custGeom>
              <a:avLst/>
              <a:gdLst/>
              <a:ahLst/>
              <a:cxnLst/>
              <a:rect l="l" t="t" r="r" b="b"/>
              <a:pathLst>
                <a:path w="10953" h="21229" extrusionOk="0">
                  <a:moveTo>
                    <a:pt x="1479" y="0"/>
                  </a:moveTo>
                  <a:lnTo>
                    <a:pt x="0" y="351"/>
                  </a:lnTo>
                  <a:lnTo>
                    <a:pt x="4837" y="21228"/>
                  </a:lnTo>
                  <a:lnTo>
                    <a:pt x="8146" y="21203"/>
                  </a:lnTo>
                  <a:cubicBezTo>
                    <a:pt x="10502" y="18121"/>
                    <a:pt x="10953" y="13735"/>
                    <a:pt x="9299" y="10251"/>
                  </a:cubicBezTo>
                  <a:cubicBezTo>
                    <a:pt x="7469" y="6391"/>
                    <a:pt x="3233" y="3885"/>
                    <a:pt x="1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4"/>
            <p:cNvSpPr/>
            <p:nvPr/>
          </p:nvSpPr>
          <p:spPr>
            <a:xfrm flipH="1">
              <a:off x="7447788" y="1520481"/>
              <a:ext cx="133243" cy="334940"/>
            </a:xfrm>
            <a:custGeom>
              <a:avLst/>
              <a:gdLst/>
              <a:ahLst/>
              <a:cxnLst/>
              <a:rect l="l" t="t" r="r" b="b"/>
              <a:pathLst>
                <a:path w="8874" h="22307" extrusionOk="0">
                  <a:moveTo>
                    <a:pt x="4036" y="0"/>
                  </a:moveTo>
                  <a:lnTo>
                    <a:pt x="2557" y="351"/>
                  </a:lnTo>
                  <a:cubicBezTo>
                    <a:pt x="2708" y="4612"/>
                    <a:pt x="1" y="8747"/>
                    <a:pt x="51" y="12983"/>
                  </a:cubicBezTo>
                  <a:cubicBezTo>
                    <a:pt x="101" y="16843"/>
                    <a:pt x="2457" y="20602"/>
                    <a:pt x="5916" y="22306"/>
                  </a:cubicBezTo>
                  <a:lnTo>
                    <a:pt x="8873" y="20878"/>
                  </a:lnTo>
                  <a:lnTo>
                    <a:pt x="40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4"/>
            <p:cNvSpPr/>
            <p:nvPr/>
          </p:nvSpPr>
          <p:spPr>
            <a:xfrm flipH="1">
              <a:off x="7466615" y="1520481"/>
              <a:ext cx="70000" cy="232207"/>
            </a:xfrm>
            <a:custGeom>
              <a:avLst/>
              <a:gdLst/>
              <a:ahLst/>
              <a:cxnLst/>
              <a:rect l="l" t="t" r="r" b="b"/>
              <a:pathLst>
                <a:path w="4662" h="15465" extrusionOk="0">
                  <a:moveTo>
                    <a:pt x="1128" y="0"/>
                  </a:moveTo>
                  <a:lnTo>
                    <a:pt x="0" y="251"/>
                  </a:lnTo>
                  <a:lnTo>
                    <a:pt x="3534" y="15464"/>
                  </a:lnTo>
                  <a:lnTo>
                    <a:pt x="4662" y="15188"/>
                  </a:lnTo>
                  <a:lnTo>
                    <a:pt x="11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4"/>
            <p:cNvSpPr/>
            <p:nvPr/>
          </p:nvSpPr>
          <p:spPr>
            <a:xfrm flipH="1">
              <a:off x="7439511" y="1712310"/>
              <a:ext cx="76036" cy="69204"/>
            </a:xfrm>
            <a:custGeom>
              <a:avLst/>
              <a:gdLst/>
              <a:ahLst/>
              <a:cxnLst/>
              <a:rect l="l" t="t" r="r" b="b"/>
              <a:pathLst>
                <a:path w="5064" h="4609" extrusionOk="0">
                  <a:moveTo>
                    <a:pt x="2525" y="1"/>
                  </a:moveTo>
                  <a:cubicBezTo>
                    <a:pt x="2354" y="1"/>
                    <a:pt x="2180" y="19"/>
                    <a:pt x="2006" y="58"/>
                  </a:cubicBezTo>
                  <a:cubicBezTo>
                    <a:pt x="753" y="358"/>
                    <a:pt x="1" y="1586"/>
                    <a:pt x="276" y="2839"/>
                  </a:cubicBezTo>
                  <a:cubicBezTo>
                    <a:pt x="533" y="3889"/>
                    <a:pt x="1467" y="4609"/>
                    <a:pt x="2515" y="4609"/>
                  </a:cubicBezTo>
                  <a:cubicBezTo>
                    <a:pt x="2694" y="4609"/>
                    <a:pt x="2876" y="4588"/>
                    <a:pt x="3058" y="4544"/>
                  </a:cubicBezTo>
                  <a:cubicBezTo>
                    <a:pt x="4286" y="4268"/>
                    <a:pt x="5063" y="3015"/>
                    <a:pt x="4788" y="1787"/>
                  </a:cubicBezTo>
                  <a:cubicBezTo>
                    <a:pt x="4529" y="708"/>
                    <a:pt x="3583" y="1"/>
                    <a:pt x="2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4"/>
            <p:cNvSpPr/>
            <p:nvPr/>
          </p:nvSpPr>
          <p:spPr>
            <a:xfrm flipH="1">
              <a:off x="7242311" y="2393974"/>
              <a:ext cx="136621" cy="120811"/>
            </a:xfrm>
            <a:custGeom>
              <a:avLst/>
              <a:gdLst/>
              <a:ahLst/>
              <a:cxnLst/>
              <a:rect l="l" t="t" r="r" b="b"/>
              <a:pathLst>
                <a:path w="9099" h="8046" extrusionOk="0">
                  <a:moveTo>
                    <a:pt x="7620" y="0"/>
                  </a:moveTo>
                  <a:lnTo>
                    <a:pt x="1" y="1755"/>
                  </a:lnTo>
                  <a:cubicBezTo>
                    <a:pt x="502" y="3860"/>
                    <a:pt x="978" y="5990"/>
                    <a:pt x="1454" y="8045"/>
                  </a:cubicBezTo>
                  <a:lnTo>
                    <a:pt x="9098" y="6266"/>
                  </a:lnTo>
                  <a:cubicBezTo>
                    <a:pt x="8597" y="4211"/>
                    <a:pt x="8121" y="2105"/>
                    <a:pt x="7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4"/>
            <p:cNvSpPr/>
            <p:nvPr/>
          </p:nvSpPr>
          <p:spPr>
            <a:xfrm flipH="1">
              <a:off x="7147473" y="2730797"/>
              <a:ext cx="161456" cy="126832"/>
            </a:xfrm>
            <a:custGeom>
              <a:avLst/>
              <a:gdLst/>
              <a:ahLst/>
              <a:cxnLst/>
              <a:rect l="l" t="t" r="r" b="b"/>
              <a:pathLst>
                <a:path w="10753" h="8447" extrusionOk="0">
                  <a:moveTo>
                    <a:pt x="8797" y="0"/>
                  </a:moveTo>
                  <a:lnTo>
                    <a:pt x="0" y="2030"/>
                  </a:lnTo>
                  <a:cubicBezTo>
                    <a:pt x="326" y="4060"/>
                    <a:pt x="652" y="6191"/>
                    <a:pt x="953" y="8446"/>
                  </a:cubicBezTo>
                  <a:lnTo>
                    <a:pt x="10752" y="6166"/>
                  </a:lnTo>
                  <a:cubicBezTo>
                    <a:pt x="10050" y="4010"/>
                    <a:pt x="9399" y="1955"/>
                    <a:pt x="8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4"/>
            <p:cNvSpPr/>
            <p:nvPr/>
          </p:nvSpPr>
          <p:spPr>
            <a:xfrm flipH="1">
              <a:off x="6832022" y="2823370"/>
              <a:ext cx="462612" cy="1067521"/>
            </a:xfrm>
            <a:custGeom>
              <a:avLst/>
              <a:gdLst/>
              <a:ahLst/>
              <a:cxnLst/>
              <a:rect l="l" t="t" r="r" b="b"/>
              <a:pathLst>
                <a:path w="30810" h="71097" extrusionOk="0">
                  <a:moveTo>
                    <a:pt x="9800" y="1"/>
                  </a:moveTo>
                  <a:lnTo>
                    <a:pt x="1" y="2281"/>
                  </a:lnTo>
                  <a:cubicBezTo>
                    <a:pt x="2883" y="22632"/>
                    <a:pt x="5640" y="50953"/>
                    <a:pt x="8296" y="62407"/>
                  </a:cubicBezTo>
                  <a:cubicBezTo>
                    <a:pt x="9693" y="68435"/>
                    <a:pt x="14117" y="71097"/>
                    <a:pt x="18541" y="71097"/>
                  </a:cubicBezTo>
                  <a:cubicBezTo>
                    <a:pt x="24675" y="71097"/>
                    <a:pt x="30810" y="65978"/>
                    <a:pt x="28873" y="57620"/>
                  </a:cubicBezTo>
                  <a:cubicBezTo>
                    <a:pt x="26216" y="46166"/>
                    <a:pt x="16191" y="19550"/>
                    <a:pt x="9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4"/>
            <p:cNvSpPr/>
            <p:nvPr/>
          </p:nvSpPr>
          <p:spPr>
            <a:xfrm flipH="1">
              <a:off x="7176830" y="2488049"/>
              <a:ext cx="180270" cy="273228"/>
            </a:xfrm>
            <a:custGeom>
              <a:avLst/>
              <a:gdLst/>
              <a:ahLst/>
              <a:cxnLst/>
              <a:rect l="l" t="t" r="r" b="b"/>
              <a:pathLst>
                <a:path w="12006" h="18197" extrusionOk="0">
                  <a:moveTo>
                    <a:pt x="7644" y="1"/>
                  </a:moveTo>
                  <a:lnTo>
                    <a:pt x="0" y="1780"/>
                  </a:lnTo>
                  <a:cubicBezTo>
                    <a:pt x="702" y="4988"/>
                    <a:pt x="1379" y="8096"/>
                    <a:pt x="1930" y="10953"/>
                  </a:cubicBezTo>
                  <a:cubicBezTo>
                    <a:pt x="2356" y="13084"/>
                    <a:pt x="2782" y="15540"/>
                    <a:pt x="3208" y="18196"/>
                  </a:cubicBezTo>
                  <a:lnTo>
                    <a:pt x="12005" y="16166"/>
                  </a:lnTo>
                  <a:cubicBezTo>
                    <a:pt x="11203" y="13585"/>
                    <a:pt x="10501" y="11204"/>
                    <a:pt x="9950" y="9099"/>
                  </a:cubicBezTo>
                  <a:cubicBezTo>
                    <a:pt x="9198" y="6292"/>
                    <a:pt x="8421" y="3209"/>
                    <a:pt x="76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4"/>
            <p:cNvSpPr/>
            <p:nvPr/>
          </p:nvSpPr>
          <p:spPr>
            <a:xfrm flipH="1">
              <a:off x="7297634" y="1911496"/>
              <a:ext cx="199850" cy="363168"/>
            </a:xfrm>
            <a:custGeom>
              <a:avLst/>
              <a:gdLst/>
              <a:ahLst/>
              <a:cxnLst/>
              <a:rect l="l" t="t" r="r" b="b"/>
              <a:pathLst>
                <a:path w="13310" h="24187" extrusionOk="0">
                  <a:moveTo>
                    <a:pt x="8572" y="1"/>
                  </a:moveTo>
                  <a:lnTo>
                    <a:pt x="4286" y="1003"/>
                  </a:lnTo>
                  <a:lnTo>
                    <a:pt x="1" y="1981"/>
                  </a:lnTo>
                  <a:cubicBezTo>
                    <a:pt x="1" y="1981"/>
                    <a:pt x="2657" y="12106"/>
                    <a:pt x="5590" y="24186"/>
                  </a:cubicBezTo>
                  <a:lnTo>
                    <a:pt x="13309" y="22382"/>
                  </a:lnTo>
                  <a:cubicBezTo>
                    <a:pt x="10627" y="10251"/>
                    <a:pt x="8572" y="1"/>
                    <a:pt x="85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4"/>
            <p:cNvSpPr/>
            <p:nvPr/>
          </p:nvSpPr>
          <p:spPr>
            <a:xfrm flipH="1">
              <a:off x="7264519" y="2342409"/>
              <a:ext cx="126456" cy="77913"/>
            </a:xfrm>
            <a:custGeom>
              <a:avLst/>
              <a:gdLst/>
              <a:ahLst/>
              <a:cxnLst/>
              <a:rect l="l" t="t" r="r" b="b"/>
              <a:pathLst>
                <a:path w="8422" h="5189" extrusionOk="0">
                  <a:moveTo>
                    <a:pt x="7645" y="1"/>
                  </a:moveTo>
                  <a:lnTo>
                    <a:pt x="1" y="1755"/>
                  </a:lnTo>
                  <a:cubicBezTo>
                    <a:pt x="276" y="2908"/>
                    <a:pt x="552" y="4036"/>
                    <a:pt x="803" y="5189"/>
                  </a:cubicBezTo>
                  <a:lnTo>
                    <a:pt x="8422" y="3434"/>
                  </a:lnTo>
                  <a:cubicBezTo>
                    <a:pt x="8146" y="2281"/>
                    <a:pt x="7895" y="1128"/>
                    <a:pt x="7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4"/>
            <p:cNvSpPr/>
            <p:nvPr/>
          </p:nvSpPr>
          <p:spPr>
            <a:xfrm flipH="1">
              <a:off x="7276187" y="2247568"/>
              <a:ext cx="137372" cy="121186"/>
            </a:xfrm>
            <a:custGeom>
              <a:avLst/>
              <a:gdLst/>
              <a:ahLst/>
              <a:cxnLst/>
              <a:rect l="l" t="t" r="r" b="b"/>
              <a:pathLst>
                <a:path w="9149" h="8071" extrusionOk="0">
                  <a:moveTo>
                    <a:pt x="7720" y="1"/>
                  </a:moveTo>
                  <a:lnTo>
                    <a:pt x="1" y="1805"/>
                  </a:lnTo>
                  <a:cubicBezTo>
                    <a:pt x="502" y="3860"/>
                    <a:pt x="1003" y="5966"/>
                    <a:pt x="1505" y="8071"/>
                  </a:cubicBezTo>
                  <a:lnTo>
                    <a:pt x="9149" y="6317"/>
                  </a:lnTo>
                  <a:cubicBezTo>
                    <a:pt x="8647" y="4186"/>
                    <a:pt x="8171" y="2081"/>
                    <a:pt x="77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4"/>
            <p:cNvSpPr/>
            <p:nvPr/>
          </p:nvSpPr>
          <p:spPr>
            <a:xfrm flipH="1">
              <a:off x="7134295" y="3821435"/>
              <a:ext cx="10556" cy="15060"/>
            </a:xfrm>
            <a:custGeom>
              <a:avLst/>
              <a:gdLst/>
              <a:ahLst/>
              <a:cxnLst/>
              <a:rect l="l" t="t" r="r" b="b"/>
              <a:pathLst>
                <a:path w="703" h="1003" extrusionOk="0">
                  <a:moveTo>
                    <a:pt x="702" y="1003"/>
                  </a:moveTo>
                  <a:cubicBezTo>
                    <a:pt x="452" y="677"/>
                    <a:pt x="226" y="351"/>
                    <a:pt x="1" y="0"/>
                  </a:cubicBezTo>
                  <a:lnTo>
                    <a:pt x="1" y="0"/>
                  </a:lnTo>
                  <a:cubicBezTo>
                    <a:pt x="226" y="351"/>
                    <a:pt x="452" y="677"/>
                    <a:pt x="702" y="1003"/>
                  </a:cubicBezTo>
                  <a:lnTo>
                    <a:pt x="702" y="1003"/>
                  </a:lnTo>
                  <a:close/>
                </a:path>
              </a:pathLst>
            </a:custGeom>
            <a:solidFill>
              <a:srgbClr val="3014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4"/>
            <p:cNvSpPr/>
            <p:nvPr/>
          </p:nvSpPr>
          <p:spPr>
            <a:xfrm flipH="1">
              <a:off x="7144837" y="3730363"/>
              <a:ext cx="31997" cy="91081"/>
            </a:xfrm>
            <a:custGeom>
              <a:avLst/>
              <a:gdLst/>
              <a:ahLst/>
              <a:cxnLst/>
              <a:rect l="l" t="t" r="r" b="b"/>
              <a:pathLst>
                <a:path w="2131" h="6066" extrusionOk="0">
                  <a:moveTo>
                    <a:pt x="2131" y="6065"/>
                  </a:moveTo>
                  <a:cubicBezTo>
                    <a:pt x="1604" y="5263"/>
                    <a:pt x="1153" y="4361"/>
                    <a:pt x="802" y="3308"/>
                  </a:cubicBezTo>
                  <a:lnTo>
                    <a:pt x="802" y="3308"/>
                  </a:lnTo>
                  <a:cubicBezTo>
                    <a:pt x="1153" y="4361"/>
                    <a:pt x="1604" y="5263"/>
                    <a:pt x="2131" y="6065"/>
                  </a:cubicBezTo>
                  <a:lnTo>
                    <a:pt x="2131" y="6065"/>
                  </a:lnTo>
                  <a:close/>
                  <a:moveTo>
                    <a:pt x="627" y="2682"/>
                  </a:moveTo>
                  <a:cubicBezTo>
                    <a:pt x="552" y="2456"/>
                    <a:pt x="502" y="2231"/>
                    <a:pt x="451" y="2005"/>
                  </a:cubicBezTo>
                  <a:cubicBezTo>
                    <a:pt x="301" y="1379"/>
                    <a:pt x="151" y="727"/>
                    <a:pt x="0" y="0"/>
                  </a:cubicBezTo>
                  <a:lnTo>
                    <a:pt x="0" y="0"/>
                  </a:lnTo>
                  <a:cubicBezTo>
                    <a:pt x="151" y="727"/>
                    <a:pt x="301" y="1379"/>
                    <a:pt x="451" y="2005"/>
                  </a:cubicBezTo>
                  <a:cubicBezTo>
                    <a:pt x="502" y="2231"/>
                    <a:pt x="552" y="2456"/>
                    <a:pt x="627" y="2682"/>
                  </a:cubicBezTo>
                  <a:lnTo>
                    <a:pt x="627" y="26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4"/>
            <p:cNvSpPr/>
            <p:nvPr/>
          </p:nvSpPr>
          <p:spPr>
            <a:xfrm flipH="1">
              <a:off x="7101562" y="3836481"/>
              <a:ext cx="32748" cy="29369"/>
            </a:xfrm>
            <a:custGeom>
              <a:avLst/>
              <a:gdLst/>
              <a:ahLst/>
              <a:cxnLst/>
              <a:rect l="l" t="t" r="r" b="b"/>
              <a:pathLst>
                <a:path w="2181" h="1956" extrusionOk="0">
                  <a:moveTo>
                    <a:pt x="2181" y="1956"/>
                  </a:moveTo>
                  <a:cubicBezTo>
                    <a:pt x="1379" y="1429"/>
                    <a:pt x="652" y="778"/>
                    <a:pt x="0" y="1"/>
                  </a:cubicBezTo>
                  <a:lnTo>
                    <a:pt x="0" y="1"/>
                  </a:lnTo>
                  <a:cubicBezTo>
                    <a:pt x="652" y="778"/>
                    <a:pt x="1379" y="1429"/>
                    <a:pt x="2181" y="1956"/>
                  </a:cubicBezTo>
                  <a:lnTo>
                    <a:pt x="2181" y="1956"/>
                  </a:lnTo>
                  <a:close/>
                </a:path>
              </a:pathLst>
            </a:custGeom>
            <a:solidFill>
              <a:srgbClr val="306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4"/>
            <p:cNvSpPr/>
            <p:nvPr/>
          </p:nvSpPr>
          <p:spPr>
            <a:xfrm flipH="1">
              <a:off x="7164777" y="3770621"/>
              <a:ext cx="2658" cy="9429"/>
            </a:xfrm>
            <a:custGeom>
              <a:avLst/>
              <a:gdLst/>
              <a:ahLst/>
              <a:cxnLst/>
              <a:rect l="l" t="t" r="r" b="b"/>
              <a:pathLst>
                <a:path w="177" h="628" extrusionOk="0">
                  <a:moveTo>
                    <a:pt x="176" y="627"/>
                  </a:moveTo>
                  <a:cubicBezTo>
                    <a:pt x="126" y="427"/>
                    <a:pt x="51" y="226"/>
                    <a:pt x="1" y="1"/>
                  </a:cubicBezTo>
                  <a:lnTo>
                    <a:pt x="1" y="1"/>
                  </a:lnTo>
                  <a:cubicBezTo>
                    <a:pt x="51" y="226"/>
                    <a:pt x="126" y="427"/>
                    <a:pt x="176" y="627"/>
                  </a:cubicBezTo>
                  <a:lnTo>
                    <a:pt x="176" y="6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4"/>
            <p:cNvSpPr/>
            <p:nvPr/>
          </p:nvSpPr>
          <p:spPr>
            <a:xfrm flipH="1">
              <a:off x="7091395" y="3865837"/>
              <a:ext cx="10180" cy="6411"/>
            </a:xfrm>
            <a:custGeom>
              <a:avLst/>
              <a:gdLst/>
              <a:ahLst/>
              <a:cxnLst/>
              <a:rect l="l" t="t" r="r" b="b"/>
              <a:pathLst>
                <a:path w="678" h="427" extrusionOk="0">
                  <a:moveTo>
                    <a:pt x="678" y="427"/>
                  </a:moveTo>
                  <a:cubicBezTo>
                    <a:pt x="452" y="301"/>
                    <a:pt x="226" y="151"/>
                    <a:pt x="1" y="1"/>
                  </a:cubicBezTo>
                  <a:lnTo>
                    <a:pt x="1" y="1"/>
                  </a:lnTo>
                  <a:cubicBezTo>
                    <a:pt x="226" y="151"/>
                    <a:pt x="452" y="301"/>
                    <a:pt x="678" y="427"/>
                  </a:cubicBezTo>
                  <a:close/>
                </a:path>
              </a:pathLst>
            </a:custGeom>
            <a:solidFill>
              <a:srgbClr val="27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4"/>
            <p:cNvSpPr/>
            <p:nvPr/>
          </p:nvSpPr>
          <p:spPr>
            <a:xfrm flipH="1">
              <a:off x="7314939" y="2410146"/>
              <a:ext cx="63994" cy="104640"/>
            </a:xfrm>
            <a:custGeom>
              <a:avLst/>
              <a:gdLst/>
              <a:ahLst/>
              <a:cxnLst/>
              <a:rect l="l" t="t" r="r" b="b"/>
              <a:pathLst>
                <a:path w="4262" h="6969" extrusionOk="0">
                  <a:moveTo>
                    <a:pt x="2908" y="1"/>
                  </a:moveTo>
                  <a:lnTo>
                    <a:pt x="1" y="678"/>
                  </a:lnTo>
                  <a:cubicBezTo>
                    <a:pt x="502" y="2783"/>
                    <a:pt x="978" y="4913"/>
                    <a:pt x="1454" y="6968"/>
                  </a:cubicBezTo>
                  <a:lnTo>
                    <a:pt x="4261" y="6317"/>
                  </a:lnTo>
                  <a:cubicBezTo>
                    <a:pt x="3835" y="4211"/>
                    <a:pt x="3384" y="2106"/>
                    <a:pt x="2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4"/>
            <p:cNvSpPr/>
            <p:nvPr/>
          </p:nvSpPr>
          <p:spPr>
            <a:xfrm flipH="1">
              <a:off x="7254725" y="2752239"/>
              <a:ext cx="54204" cy="105390"/>
            </a:xfrm>
            <a:custGeom>
              <a:avLst/>
              <a:gdLst/>
              <a:ahLst/>
              <a:cxnLst/>
              <a:rect l="l" t="t" r="r" b="b"/>
              <a:pathLst>
                <a:path w="3610" h="7019" extrusionOk="0">
                  <a:moveTo>
                    <a:pt x="2607" y="1"/>
                  </a:moveTo>
                  <a:lnTo>
                    <a:pt x="0" y="602"/>
                  </a:lnTo>
                  <a:cubicBezTo>
                    <a:pt x="326" y="2632"/>
                    <a:pt x="652" y="4763"/>
                    <a:pt x="953" y="7018"/>
                  </a:cubicBezTo>
                  <a:lnTo>
                    <a:pt x="3609" y="6392"/>
                  </a:lnTo>
                  <a:cubicBezTo>
                    <a:pt x="3283" y="4262"/>
                    <a:pt x="2958" y="2131"/>
                    <a:pt x="26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4"/>
            <p:cNvSpPr/>
            <p:nvPr/>
          </p:nvSpPr>
          <p:spPr>
            <a:xfrm flipH="1">
              <a:off x="6871256" y="2848206"/>
              <a:ext cx="423378" cy="1042792"/>
            </a:xfrm>
            <a:custGeom>
              <a:avLst/>
              <a:gdLst/>
              <a:ahLst/>
              <a:cxnLst/>
              <a:rect l="l" t="t" r="r" b="b"/>
              <a:pathLst>
                <a:path w="28197" h="69450" extrusionOk="0">
                  <a:moveTo>
                    <a:pt x="2657" y="1"/>
                  </a:moveTo>
                  <a:lnTo>
                    <a:pt x="1" y="627"/>
                  </a:lnTo>
                  <a:cubicBezTo>
                    <a:pt x="527" y="4312"/>
                    <a:pt x="1053" y="8297"/>
                    <a:pt x="1554" y="12357"/>
                  </a:cubicBezTo>
                  <a:cubicBezTo>
                    <a:pt x="1680" y="13359"/>
                    <a:pt x="1805" y="14362"/>
                    <a:pt x="1930" y="15364"/>
                  </a:cubicBezTo>
                  <a:cubicBezTo>
                    <a:pt x="3058" y="24362"/>
                    <a:pt x="4161" y="33760"/>
                    <a:pt x="5239" y="41956"/>
                  </a:cubicBezTo>
                  <a:cubicBezTo>
                    <a:pt x="5539" y="44187"/>
                    <a:pt x="5840" y="46317"/>
                    <a:pt x="6116" y="48347"/>
                  </a:cubicBezTo>
                  <a:cubicBezTo>
                    <a:pt x="6392" y="50152"/>
                    <a:pt x="6642" y="51856"/>
                    <a:pt x="6893" y="53435"/>
                  </a:cubicBezTo>
                  <a:cubicBezTo>
                    <a:pt x="6943" y="53610"/>
                    <a:pt x="6968" y="53786"/>
                    <a:pt x="6993" y="53961"/>
                  </a:cubicBezTo>
                  <a:cubicBezTo>
                    <a:pt x="7269" y="55715"/>
                    <a:pt x="7570" y="57320"/>
                    <a:pt x="7845" y="58748"/>
                  </a:cubicBezTo>
                  <a:cubicBezTo>
                    <a:pt x="7996" y="59475"/>
                    <a:pt x="8146" y="60127"/>
                    <a:pt x="8296" y="60753"/>
                  </a:cubicBezTo>
                  <a:cubicBezTo>
                    <a:pt x="8347" y="60979"/>
                    <a:pt x="8397" y="61204"/>
                    <a:pt x="8472" y="61430"/>
                  </a:cubicBezTo>
                  <a:cubicBezTo>
                    <a:pt x="8522" y="61655"/>
                    <a:pt x="8597" y="61856"/>
                    <a:pt x="8647" y="62056"/>
                  </a:cubicBezTo>
                  <a:cubicBezTo>
                    <a:pt x="8998" y="63109"/>
                    <a:pt x="9449" y="64011"/>
                    <a:pt x="9976" y="64813"/>
                  </a:cubicBezTo>
                  <a:cubicBezTo>
                    <a:pt x="10201" y="65164"/>
                    <a:pt x="10427" y="65490"/>
                    <a:pt x="10677" y="65816"/>
                  </a:cubicBezTo>
                  <a:cubicBezTo>
                    <a:pt x="11329" y="66593"/>
                    <a:pt x="12056" y="67244"/>
                    <a:pt x="12858" y="67771"/>
                  </a:cubicBezTo>
                  <a:cubicBezTo>
                    <a:pt x="13083" y="67921"/>
                    <a:pt x="13309" y="68071"/>
                    <a:pt x="13535" y="68197"/>
                  </a:cubicBezTo>
                  <a:cubicBezTo>
                    <a:pt x="15088" y="69049"/>
                    <a:pt x="16818" y="69450"/>
                    <a:pt x="18547" y="69450"/>
                  </a:cubicBezTo>
                  <a:cubicBezTo>
                    <a:pt x="22457" y="69450"/>
                    <a:pt x="26367" y="67345"/>
                    <a:pt x="28196" y="63660"/>
                  </a:cubicBezTo>
                  <a:lnTo>
                    <a:pt x="28196" y="63660"/>
                  </a:lnTo>
                  <a:cubicBezTo>
                    <a:pt x="27394" y="63786"/>
                    <a:pt x="26617" y="63836"/>
                    <a:pt x="25815" y="63836"/>
                  </a:cubicBezTo>
                  <a:cubicBezTo>
                    <a:pt x="22306" y="63836"/>
                    <a:pt x="18823" y="62708"/>
                    <a:pt x="16166" y="60427"/>
                  </a:cubicBezTo>
                  <a:cubicBezTo>
                    <a:pt x="12056" y="56893"/>
                    <a:pt x="10176" y="51430"/>
                    <a:pt x="8923" y="46167"/>
                  </a:cubicBezTo>
                  <a:cubicBezTo>
                    <a:pt x="6492" y="35866"/>
                    <a:pt x="5715" y="25289"/>
                    <a:pt x="4562" y="14788"/>
                  </a:cubicBezTo>
                  <a:cubicBezTo>
                    <a:pt x="4011" y="9851"/>
                    <a:pt x="3359" y="4913"/>
                    <a:pt x="26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4"/>
            <p:cNvSpPr/>
            <p:nvPr/>
          </p:nvSpPr>
          <p:spPr>
            <a:xfrm flipH="1">
              <a:off x="7269788" y="2504987"/>
              <a:ext cx="87312" cy="256291"/>
            </a:xfrm>
            <a:custGeom>
              <a:avLst/>
              <a:gdLst/>
              <a:ahLst/>
              <a:cxnLst/>
              <a:rect l="l" t="t" r="r" b="b"/>
              <a:pathLst>
                <a:path w="5815" h="17069" extrusionOk="0">
                  <a:moveTo>
                    <a:pt x="2807" y="1"/>
                  </a:moveTo>
                  <a:lnTo>
                    <a:pt x="0" y="652"/>
                  </a:lnTo>
                  <a:cubicBezTo>
                    <a:pt x="702" y="3860"/>
                    <a:pt x="1379" y="6968"/>
                    <a:pt x="1930" y="9825"/>
                  </a:cubicBezTo>
                  <a:cubicBezTo>
                    <a:pt x="2356" y="11956"/>
                    <a:pt x="2782" y="14412"/>
                    <a:pt x="3208" y="17068"/>
                  </a:cubicBezTo>
                  <a:lnTo>
                    <a:pt x="5815" y="16467"/>
                  </a:lnTo>
                  <a:cubicBezTo>
                    <a:pt x="4912" y="10953"/>
                    <a:pt x="3910" y="5464"/>
                    <a:pt x="2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4"/>
            <p:cNvSpPr/>
            <p:nvPr/>
          </p:nvSpPr>
          <p:spPr>
            <a:xfrm flipH="1">
              <a:off x="7369135" y="1932579"/>
              <a:ext cx="128348" cy="342087"/>
            </a:xfrm>
            <a:custGeom>
              <a:avLst/>
              <a:gdLst/>
              <a:ahLst/>
              <a:cxnLst/>
              <a:rect l="l" t="t" r="r" b="b"/>
              <a:pathLst>
                <a:path w="8548" h="22783" extrusionOk="0">
                  <a:moveTo>
                    <a:pt x="2507" y="0"/>
                  </a:moveTo>
                  <a:lnTo>
                    <a:pt x="1" y="577"/>
                  </a:lnTo>
                  <a:cubicBezTo>
                    <a:pt x="1" y="577"/>
                    <a:pt x="2657" y="10702"/>
                    <a:pt x="5590" y="22782"/>
                  </a:cubicBezTo>
                  <a:lnTo>
                    <a:pt x="8547" y="22080"/>
                  </a:lnTo>
                  <a:cubicBezTo>
                    <a:pt x="6743" y="14687"/>
                    <a:pt x="4713" y="7318"/>
                    <a:pt x="25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4"/>
            <p:cNvSpPr/>
            <p:nvPr/>
          </p:nvSpPr>
          <p:spPr>
            <a:xfrm flipH="1">
              <a:off x="7335270" y="2358596"/>
              <a:ext cx="55706" cy="61727"/>
            </a:xfrm>
            <a:custGeom>
              <a:avLst/>
              <a:gdLst/>
              <a:ahLst/>
              <a:cxnLst/>
              <a:rect l="l" t="t" r="r" b="b"/>
              <a:pathLst>
                <a:path w="3710" h="4111" extrusionOk="0">
                  <a:moveTo>
                    <a:pt x="2958" y="0"/>
                  </a:moveTo>
                  <a:lnTo>
                    <a:pt x="1" y="677"/>
                  </a:lnTo>
                  <a:cubicBezTo>
                    <a:pt x="276" y="1830"/>
                    <a:pt x="552" y="2958"/>
                    <a:pt x="803" y="4111"/>
                  </a:cubicBezTo>
                  <a:lnTo>
                    <a:pt x="3710" y="3434"/>
                  </a:lnTo>
                  <a:cubicBezTo>
                    <a:pt x="3459" y="2281"/>
                    <a:pt x="3209" y="1153"/>
                    <a:pt x="29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4"/>
            <p:cNvSpPr/>
            <p:nvPr/>
          </p:nvSpPr>
          <p:spPr>
            <a:xfrm flipH="1">
              <a:off x="7346563" y="2264131"/>
              <a:ext cx="66997" cy="104625"/>
            </a:xfrm>
            <a:custGeom>
              <a:avLst/>
              <a:gdLst/>
              <a:ahLst/>
              <a:cxnLst/>
              <a:rect l="l" t="t" r="r" b="b"/>
              <a:pathLst>
                <a:path w="4462" h="6968" extrusionOk="0">
                  <a:moveTo>
                    <a:pt x="2958" y="0"/>
                  </a:moveTo>
                  <a:lnTo>
                    <a:pt x="1" y="702"/>
                  </a:lnTo>
                  <a:cubicBezTo>
                    <a:pt x="502" y="2757"/>
                    <a:pt x="1003" y="4863"/>
                    <a:pt x="1505" y="6968"/>
                  </a:cubicBezTo>
                  <a:lnTo>
                    <a:pt x="4462" y="6291"/>
                  </a:lnTo>
                  <a:cubicBezTo>
                    <a:pt x="3961" y="4186"/>
                    <a:pt x="3484" y="2106"/>
                    <a:pt x="29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4"/>
            <p:cNvSpPr/>
            <p:nvPr/>
          </p:nvSpPr>
          <p:spPr>
            <a:xfrm flipH="1">
              <a:off x="7349197" y="1812526"/>
              <a:ext cx="186291" cy="118919"/>
            </a:xfrm>
            <a:custGeom>
              <a:avLst/>
              <a:gdLst/>
              <a:ahLst/>
              <a:cxnLst/>
              <a:rect l="l" t="t" r="r" b="b"/>
              <a:pathLst>
                <a:path w="12407" h="7920" extrusionOk="0">
                  <a:moveTo>
                    <a:pt x="11178" y="0"/>
                  </a:moveTo>
                  <a:lnTo>
                    <a:pt x="0" y="2607"/>
                  </a:lnTo>
                  <a:lnTo>
                    <a:pt x="1228" y="7920"/>
                  </a:lnTo>
                  <a:lnTo>
                    <a:pt x="12406" y="5338"/>
                  </a:lnTo>
                  <a:lnTo>
                    <a:pt x="111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4"/>
            <p:cNvSpPr/>
            <p:nvPr/>
          </p:nvSpPr>
          <p:spPr>
            <a:xfrm flipH="1">
              <a:off x="7307802" y="1877590"/>
              <a:ext cx="242748" cy="101456"/>
            </a:xfrm>
            <a:custGeom>
              <a:avLst/>
              <a:gdLst/>
              <a:ahLst/>
              <a:cxnLst/>
              <a:rect l="l" t="t" r="r" b="b"/>
              <a:pathLst>
                <a:path w="16167" h="6757" extrusionOk="0">
                  <a:moveTo>
                    <a:pt x="13939" y="1"/>
                  </a:moveTo>
                  <a:cubicBezTo>
                    <a:pt x="13789" y="1"/>
                    <a:pt x="13636" y="18"/>
                    <a:pt x="13485" y="53"/>
                  </a:cubicBezTo>
                  <a:lnTo>
                    <a:pt x="1780" y="2785"/>
                  </a:lnTo>
                  <a:cubicBezTo>
                    <a:pt x="678" y="3036"/>
                    <a:pt x="1" y="4113"/>
                    <a:pt x="252" y="5191"/>
                  </a:cubicBezTo>
                  <a:cubicBezTo>
                    <a:pt x="464" y="6127"/>
                    <a:pt x="1291" y="6756"/>
                    <a:pt x="2196" y="6756"/>
                  </a:cubicBezTo>
                  <a:cubicBezTo>
                    <a:pt x="2356" y="6756"/>
                    <a:pt x="2520" y="6736"/>
                    <a:pt x="2683" y="6695"/>
                  </a:cubicBezTo>
                  <a:lnTo>
                    <a:pt x="14387" y="3988"/>
                  </a:lnTo>
                  <a:cubicBezTo>
                    <a:pt x="15490" y="3737"/>
                    <a:pt x="16166" y="2660"/>
                    <a:pt x="15916" y="1557"/>
                  </a:cubicBezTo>
                  <a:cubicBezTo>
                    <a:pt x="15700" y="631"/>
                    <a:pt x="14856" y="1"/>
                    <a:pt x="13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4"/>
            <p:cNvSpPr/>
            <p:nvPr/>
          </p:nvSpPr>
          <p:spPr>
            <a:xfrm flipH="1">
              <a:off x="6927706" y="2776700"/>
              <a:ext cx="267192" cy="792552"/>
            </a:xfrm>
            <a:custGeom>
              <a:avLst/>
              <a:gdLst/>
              <a:ahLst/>
              <a:cxnLst/>
              <a:rect l="l" t="t" r="r" b="b"/>
              <a:pathLst>
                <a:path w="17795" h="52784" extrusionOk="0">
                  <a:moveTo>
                    <a:pt x="0" y="1"/>
                  </a:moveTo>
                  <a:lnTo>
                    <a:pt x="0" y="1"/>
                  </a:lnTo>
                  <a:cubicBezTo>
                    <a:pt x="1228" y="4462"/>
                    <a:pt x="2582" y="8923"/>
                    <a:pt x="3985" y="13334"/>
                  </a:cubicBezTo>
                  <a:cubicBezTo>
                    <a:pt x="4662" y="15565"/>
                    <a:pt x="5389" y="17770"/>
                    <a:pt x="6116" y="19976"/>
                  </a:cubicBezTo>
                  <a:lnTo>
                    <a:pt x="8296" y="26593"/>
                  </a:lnTo>
                  <a:lnTo>
                    <a:pt x="10552" y="33184"/>
                  </a:lnTo>
                  <a:cubicBezTo>
                    <a:pt x="11329" y="35365"/>
                    <a:pt x="12081" y="37570"/>
                    <a:pt x="12883" y="39751"/>
                  </a:cubicBezTo>
                  <a:cubicBezTo>
                    <a:pt x="14461" y="44111"/>
                    <a:pt x="16065" y="48472"/>
                    <a:pt x="17795" y="52783"/>
                  </a:cubicBezTo>
                  <a:cubicBezTo>
                    <a:pt x="16567" y="48297"/>
                    <a:pt x="15213" y="43861"/>
                    <a:pt x="13810" y="39425"/>
                  </a:cubicBezTo>
                  <a:cubicBezTo>
                    <a:pt x="13133" y="37219"/>
                    <a:pt x="12406" y="35014"/>
                    <a:pt x="11679" y="32783"/>
                  </a:cubicBezTo>
                  <a:lnTo>
                    <a:pt x="9499" y="26192"/>
                  </a:lnTo>
                  <a:lnTo>
                    <a:pt x="7218" y="19600"/>
                  </a:lnTo>
                  <a:cubicBezTo>
                    <a:pt x="6466" y="17420"/>
                    <a:pt x="5689" y="15214"/>
                    <a:pt x="4913" y="13034"/>
                  </a:cubicBezTo>
                  <a:cubicBezTo>
                    <a:pt x="3334" y="8673"/>
                    <a:pt x="1730" y="431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4"/>
            <p:cNvSpPr/>
            <p:nvPr/>
          </p:nvSpPr>
          <p:spPr>
            <a:xfrm flipH="1">
              <a:off x="7214079" y="2365744"/>
              <a:ext cx="85075" cy="337192"/>
            </a:xfrm>
            <a:custGeom>
              <a:avLst/>
              <a:gdLst/>
              <a:ahLst/>
              <a:cxnLst/>
              <a:rect l="l" t="t" r="r" b="b"/>
              <a:pathLst>
                <a:path w="5666" h="22457" extrusionOk="0">
                  <a:moveTo>
                    <a:pt x="1" y="0"/>
                  </a:moveTo>
                  <a:lnTo>
                    <a:pt x="1" y="0"/>
                  </a:lnTo>
                  <a:cubicBezTo>
                    <a:pt x="151" y="1930"/>
                    <a:pt x="427" y="3860"/>
                    <a:pt x="778" y="5765"/>
                  </a:cubicBezTo>
                  <a:cubicBezTo>
                    <a:pt x="953" y="6717"/>
                    <a:pt x="1154" y="7645"/>
                    <a:pt x="1354" y="8597"/>
                  </a:cubicBezTo>
                  <a:cubicBezTo>
                    <a:pt x="1555" y="9549"/>
                    <a:pt x="1780" y="10477"/>
                    <a:pt x="2006" y="11429"/>
                  </a:cubicBezTo>
                  <a:cubicBezTo>
                    <a:pt x="2256" y="12356"/>
                    <a:pt x="2507" y="13309"/>
                    <a:pt x="2758" y="14236"/>
                  </a:cubicBezTo>
                  <a:cubicBezTo>
                    <a:pt x="3033" y="15163"/>
                    <a:pt x="3309" y="16091"/>
                    <a:pt x="3610" y="16993"/>
                  </a:cubicBezTo>
                  <a:cubicBezTo>
                    <a:pt x="4211" y="18848"/>
                    <a:pt x="4863" y="20677"/>
                    <a:pt x="5665" y="22457"/>
                  </a:cubicBezTo>
                  <a:cubicBezTo>
                    <a:pt x="5364" y="20527"/>
                    <a:pt x="4963" y="18622"/>
                    <a:pt x="4562" y="16742"/>
                  </a:cubicBezTo>
                  <a:cubicBezTo>
                    <a:pt x="4362" y="15815"/>
                    <a:pt x="4111" y="14863"/>
                    <a:pt x="3911" y="13935"/>
                  </a:cubicBezTo>
                  <a:lnTo>
                    <a:pt x="3234" y="11128"/>
                  </a:lnTo>
                  <a:lnTo>
                    <a:pt x="2507" y="8321"/>
                  </a:lnTo>
                  <a:cubicBezTo>
                    <a:pt x="2231" y="7394"/>
                    <a:pt x="2006" y="6467"/>
                    <a:pt x="1730" y="5539"/>
                  </a:cubicBezTo>
                  <a:cubicBezTo>
                    <a:pt x="1204" y="3685"/>
                    <a:pt x="652" y="183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4"/>
            <p:cNvSpPr/>
            <p:nvPr/>
          </p:nvSpPr>
          <p:spPr>
            <a:xfrm flipH="1">
              <a:off x="5352413" y="2074825"/>
              <a:ext cx="1422116" cy="50075"/>
            </a:xfrm>
            <a:custGeom>
              <a:avLst/>
              <a:gdLst/>
              <a:ahLst/>
              <a:cxnLst/>
              <a:rect l="l" t="t" r="r" b="b"/>
              <a:pathLst>
                <a:path w="94713" h="3335" extrusionOk="0">
                  <a:moveTo>
                    <a:pt x="31354" y="1"/>
                  </a:moveTo>
                  <a:cubicBezTo>
                    <a:pt x="28873" y="1"/>
                    <a:pt x="26467" y="1028"/>
                    <a:pt x="24086" y="1329"/>
                  </a:cubicBezTo>
                  <a:cubicBezTo>
                    <a:pt x="23409" y="1404"/>
                    <a:pt x="22682" y="1429"/>
                    <a:pt x="21955" y="1429"/>
                  </a:cubicBezTo>
                  <a:cubicBezTo>
                    <a:pt x="17544" y="1429"/>
                    <a:pt x="12056" y="201"/>
                    <a:pt x="7244" y="201"/>
                  </a:cubicBezTo>
                  <a:cubicBezTo>
                    <a:pt x="4562" y="201"/>
                    <a:pt x="2081" y="577"/>
                    <a:pt x="126" y="1805"/>
                  </a:cubicBezTo>
                  <a:cubicBezTo>
                    <a:pt x="25" y="1856"/>
                    <a:pt x="0" y="1981"/>
                    <a:pt x="50" y="2081"/>
                  </a:cubicBezTo>
                  <a:cubicBezTo>
                    <a:pt x="101" y="2148"/>
                    <a:pt x="173" y="2181"/>
                    <a:pt x="245" y="2181"/>
                  </a:cubicBezTo>
                  <a:cubicBezTo>
                    <a:pt x="282" y="2181"/>
                    <a:pt x="318" y="2173"/>
                    <a:pt x="351" y="2156"/>
                  </a:cubicBezTo>
                  <a:cubicBezTo>
                    <a:pt x="2206" y="1003"/>
                    <a:pt x="4612" y="627"/>
                    <a:pt x="7244" y="627"/>
                  </a:cubicBezTo>
                  <a:cubicBezTo>
                    <a:pt x="11980" y="627"/>
                    <a:pt x="17494" y="1856"/>
                    <a:pt x="21955" y="1856"/>
                  </a:cubicBezTo>
                  <a:cubicBezTo>
                    <a:pt x="22707" y="1856"/>
                    <a:pt x="23434" y="1805"/>
                    <a:pt x="24136" y="1730"/>
                  </a:cubicBezTo>
                  <a:cubicBezTo>
                    <a:pt x="26562" y="1433"/>
                    <a:pt x="28916" y="426"/>
                    <a:pt x="31268" y="426"/>
                  </a:cubicBezTo>
                  <a:cubicBezTo>
                    <a:pt x="31297" y="426"/>
                    <a:pt x="31325" y="427"/>
                    <a:pt x="31354" y="427"/>
                  </a:cubicBezTo>
                  <a:cubicBezTo>
                    <a:pt x="31705" y="427"/>
                    <a:pt x="32081" y="452"/>
                    <a:pt x="32432" y="502"/>
                  </a:cubicBezTo>
                  <a:cubicBezTo>
                    <a:pt x="34261" y="753"/>
                    <a:pt x="35940" y="1780"/>
                    <a:pt x="37795" y="2432"/>
                  </a:cubicBezTo>
                  <a:cubicBezTo>
                    <a:pt x="40051" y="3209"/>
                    <a:pt x="42432" y="3334"/>
                    <a:pt x="44788" y="3334"/>
                  </a:cubicBezTo>
                  <a:cubicBezTo>
                    <a:pt x="45364" y="3334"/>
                    <a:pt x="45940" y="3309"/>
                    <a:pt x="46517" y="3309"/>
                  </a:cubicBezTo>
                  <a:cubicBezTo>
                    <a:pt x="62507" y="3084"/>
                    <a:pt x="78497" y="2858"/>
                    <a:pt x="94487" y="2632"/>
                  </a:cubicBezTo>
                  <a:cubicBezTo>
                    <a:pt x="94612" y="2632"/>
                    <a:pt x="94713" y="2532"/>
                    <a:pt x="94713" y="2432"/>
                  </a:cubicBezTo>
                  <a:cubicBezTo>
                    <a:pt x="94713" y="2307"/>
                    <a:pt x="94612" y="2206"/>
                    <a:pt x="94487" y="2206"/>
                  </a:cubicBezTo>
                  <a:cubicBezTo>
                    <a:pt x="78497" y="2432"/>
                    <a:pt x="62507" y="2658"/>
                    <a:pt x="46492" y="2883"/>
                  </a:cubicBezTo>
                  <a:cubicBezTo>
                    <a:pt x="45940" y="2908"/>
                    <a:pt x="45364" y="2908"/>
                    <a:pt x="44788" y="2908"/>
                  </a:cubicBezTo>
                  <a:cubicBezTo>
                    <a:pt x="42432" y="2908"/>
                    <a:pt x="40101" y="2783"/>
                    <a:pt x="37920" y="2031"/>
                  </a:cubicBezTo>
                  <a:cubicBezTo>
                    <a:pt x="36141" y="1429"/>
                    <a:pt x="34437" y="377"/>
                    <a:pt x="32507" y="76"/>
                  </a:cubicBezTo>
                  <a:cubicBezTo>
                    <a:pt x="32106" y="26"/>
                    <a:pt x="31730" y="1"/>
                    <a:pt x="3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4"/>
            <p:cNvSpPr/>
            <p:nvPr/>
          </p:nvSpPr>
          <p:spPr>
            <a:xfrm flipH="1">
              <a:off x="5362955" y="2190748"/>
              <a:ext cx="1425119" cy="46667"/>
            </a:xfrm>
            <a:custGeom>
              <a:avLst/>
              <a:gdLst/>
              <a:ahLst/>
              <a:cxnLst/>
              <a:rect l="l" t="t" r="r" b="b"/>
              <a:pathLst>
                <a:path w="94913" h="3108" extrusionOk="0">
                  <a:moveTo>
                    <a:pt x="13559" y="0"/>
                  </a:moveTo>
                  <a:cubicBezTo>
                    <a:pt x="9073" y="0"/>
                    <a:pt x="4562" y="577"/>
                    <a:pt x="201" y="1679"/>
                  </a:cubicBezTo>
                  <a:cubicBezTo>
                    <a:pt x="75" y="1730"/>
                    <a:pt x="0" y="1830"/>
                    <a:pt x="50" y="1955"/>
                  </a:cubicBezTo>
                  <a:cubicBezTo>
                    <a:pt x="72" y="2042"/>
                    <a:pt x="150" y="2110"/>
                    <a:pt x="253" y="2110"/>
                  </a:cubicBezTo>
                  <a:cubicBezTo>
                    <a:pt x="268" y="2110"/>
                    <a:pt x="284" y="2109"/>
                    <a:pt x="301" y="2105"/>
                  </a:cubicBezTo>
                  <a:cubicBezTo>
                    <a:pt x="4637" y="978"/>
                    <a:pt x="9098" y="426"/>
                    <a:pt x="13559" y="426"/>
                  </a:cubicBezTo>
                  <a:cubicBezTo>
                    <a:pt x="16441" y="426"/>
                    <a:pt x="19324" y="652"/>
                    <a:pt x="22181" y="1128"/>
                  </a:cubicBezTo>
                  <a:cubicBezTo>
                    <a:pt x="25815" y="1730"/>
                    <a:pt x="29474" y="2707"/>
                    <a:pt x="33183" y="2707"/>
                  </a:cubicBezTo>
                  <a:cubicBezTo>
                    <a:pt x="33509" y="2707"/>
                    <a:pt x="33860" y="2707"/>
                    <a:pt x="34211" y="2682"/>
                  </a:cubicBezTo>
                  <a:cubicBezTo>
                    <a:pt x="36943" y="2532"/>
                    <a:pt x="39624" y="1805"/>
                    <a:pt x="42306" y="1805"/>
                  </a:cubicBezTo>
                  <a:lnTo>
                    <a:pt x="42406" y="1805"/>
                  </a:lnTo>
                  <a:cubicBezTo>
                    <a:pt x="45840" y="1830"/>
                    <a:pt x="49274" y="3083"/>
                    <a:pt x="52782" y="3083"/>
                  </a:cubicBezTo>
                  <a:cubicBezTo>
                    <a:pt x="53183" y="3083"/>
                    <a:pt x="53609" y="3058"/>
                    <a:pt x="54035" y="3033"/>
                  </a:cubicBezTo>
                  <a:cubicBezTo>
                    <a:pt x="56692" y="2757"/>
                    <a:pt x="59173" y="1654"/>
                    <a:pt x="61755" y="1629"/>
                  </a:cubicBezTo>
                  <a:lnTo>
                    <a:pt x="61830" y="1629"/>
                  </a:lnTo>
                  <a:cubicBezTo>
                    <a:pt x="63910" y="1629"/>
                    <a:pt x="65965" y="2331"/>
                    <a:pt x="68096" y="2732"/>
                  </a:cubicBezTo>
                  <a:cubicBezTo>
                    <a:pt x="69625" y="3008"/>
                    <a:pt x="71379" y="3108"/>
                    <a:pt x="73284" y="3108"/>
                  </a:cubicBezTo>
                  <a:cubicBezTo>
                    <a:pt x="78798" y="3108"/>
                    <a:pt x="85464" y="2231"/>
                    <a:pt x="90752" y="2231"/>
                  </a:cubicBezTo>
                  <a:cubicBezTo>
                    <a:pt x="92181" y="2231"/>
                    <a:pt x="93509" y="2306"/>
                    <a:pt x="94662" y="2456"/>
                  </a:cubicBezTo>
                  <a:cubicBezTo>
                    <a:pt x="94676" y="2459"/>
                    <a:pt x="94688" y="2460"/>
                    <a:pt x="94701" y="2460"/>
                  </a:cubicBezTo>
                  <a:cubicBezTo>
                    <a:pt x="94808" y="2460"/>
                    <a:pt x="94890" y="2371"/>
                    <a:pt x="94913" y="2281"/>
                  </a:cubicBezTo>
                  <a:cubicBezTo>
                    <a:pt x="94913" y="2156"/>
                    <a:pt x="94838" y="2055"/>
                    <a:pt x="94737" y="2055"/>
                  </a:cubicBezTo>
                  <a:cubicBezTo>
                    <a:pt x="93534" y="1880"/>
                    <a:pt x="92181" y="1830"/>
                    <a:pt x="90752" y="1830"/>
                  </a:cubicBezTo>
                  <a:cubicBezTo>
                    <a:pt x="85414" y="1830"/>
                    <a:pt x="78772" y="2682"/>
                    <a:pt x="73284" y="2682"/>
                  </a:cubicBezTo>
                  <a:cubicBezTo>
                    <a:pt x="71404" y="2682"/>
                    <a:pt x="69650" y="2582"/>
                    <a:pt x="68171" y="2306"/>
                  </a:cubicBezTo>
                  <a:cubicBezTo>
                    <a:pt x="66091" y="1930"/>
                    <a:pt x="64010" y="1203"/>
                    <a:pt x="61830" y="1203"/>
                  </a:cubicBezTo>
                  <a:lnTo>
                    <a:pt x="61730" y="1203"/>
                  </a:lnTo>
                  <a:cubicBezTo>
                    <a:pt x="59048" y="1228"/>
                    <a:pt x="56567" y="2356"/>
                    <a:pt x="53985" y="2607"/>
                  </a:cubicBezTo>
                  <a:cubicBezTo>
                    <a:pt x="53584" y="2657"/>
                    <a:pt x="53183" y="2657"/>
                    <a:pt x="52782" y="2657"/>
                  </a:cubicBezTo>
                  <a:cubicBezTo>
                    <a:pt x="52749" y="2657"/>
                    <a:pt x="52716" y="2657"/>
                    <a:pt x="52683" y="2657"/>
                  </a:cubicBezTo>
                  <a:cubicBezTo>
                    <a:pt x="49307" y="2657"/>
                    <a:pt x="45906" y="1403"/>
                    <a:pt x="42406" y="1379"/>
                  </a:cubicBezTo>
                  <a:lnTo>
                    <a:pt x="42306" y="1379"/>
                  </a:lnTo>
                  <a:cubicBezTo>
                    <a:pt x="39549" y="1379"/>
                    <a:pt x="36867" y="2131"/>
                    <a:pt x="34186" y="2256"/>
                  </a:cubicBezTo>
                  <a:cubicBezTo>
                    <a:pt x="33835" y="2281"/>
                    <a:pt x="33509" y="2281"/>
                    <a:pt x="33183" y="2281"/>
                  </a:cubicBezTo>
                  <a:cubicBezTo>
                    <a:pt x="29524" y="2281"/>
                    <a:pt x="25915" y="1303"/>
                    <a:pt x="22256" y="702"/>
                  </a:cubicBezTo>
                  <a:cubicBezTo>
                    <a:pt x="19374" y="226"/>
                    <a:pt x="16466" y="0"/>
                    <a:pt x="13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4"/>
            <p:cNvSpPr/>
            <p:nvPr/>
          </p:nvSpPr>
          <p:spPr>
            <a:xfrm flipH="1">
              <a:off x="5333226" y="2313804"/>
              <a:ext cx="1479308" cy="56847"/>
            </a:xfrm>
            <a:custGeom>
              <a:avLst/>
              <a:gdLst/>
              <a:ahLst/>
              <a:cxnLst/>
              <a:rect l="l" t="t" r="r" b="b"/>
              <a:pathLst>
                <a:path w="98522" h="3786" extrusionOk="0">
                  <a:moveTo>
                    <a:pt x="27419" y="1"/>
                  </a:moveTo>
                  <a:cubicBezTo>
                    <a:pt x="25890" y="1"/>
                    <a:pt x="24361" y="126"/>
                    <a:pt x="22832" y="402"/>
                  </a:cubicBezTo>
                  <a:cubicBezTo>
                    <a:pt x="19524" y="1003"/>
                    <a:pt x="16241" y="2332"/>
                    <a:pt x="13058" y="2332"/>
                  </a:cubicBezTo>
                  <a:cubicBezTo>
                    <a:pt x="12256" y="2332"/>
                    <a:pt x="11454" y="2256"/>
                    <a:pt x="10677" y="2056"/>
                  </a:cubicBezTo>
                  <a:cubicBezTo>
                    <a:pt x="9223" y="1680"/>
                    <a:pt x="7820" y="928"/>
                    <a:pt x="6266" y="627"/>
                  </a:cubicBezTo>
                  <a:cubicBezTo>
                    <a:pt x="5815" y="527"/>
                    <a:pt x="5338" y="477"/>
                    <a:pt x="4862" y="477"/>
                  </a:cubicBezTo>
                  <a:cubicBezTo>
                    <a:pt x="3158" y="477"/>
                    <a:pt x="1454" y="1053"/>
                    <a:pt x="100" y="2131"/>
                  </a:cubicBezTo>
                  <a:cubicBezTo>
                    <a:pt x="25" y="2181"/>
                    <a:pt x="0" y="2332"/>
                    <a:pt x="75" y="2407"/>
                  </a:cubicBezTo>
                  <a:cubicBezTo>
                    <a:pt x="119" y="2465"/>
                    <a:pt x="181" y="2490"/>
                    <a:pt x="244" y="2490"/>
                  </a:cubicBezTo>
                  <a:cubicBezTo>
                    <a:pt x="289" y="2490"/>
                    <a:pt x="334" y="2478"/>
                    <a:pt x="376" y="2457"/>
                  </a:cubicBezTo>
                  <a:cubicBezTo>
                    <a:pt x="1629" y="1454"/>
                    <a:pt x="3258" y="903"/>
                    <a:pt x="4862" y="903"/>
                  </a:cubicBezTo>
                  <a:cubicBezTo>
                    <a:pt x="5313" y="903"/>
                    <a:pt x="5764" y="953"/>
                    <a:pt x="6191" y="1028"/>
                  </a:cubicBezTo>
                  <a:cubicBezTo>
                    <a:pt x="7669" y="1329"/>
                    <a:pt x="9048" y="2081"/>
                    <a:pt x="10577" y="2457"/>
                  </a:cubicBezTo>
                  <a:cubicBezTo>
                    <a:pt x="11404" y="2657"/>
                    <a:pt x="12231" y="2758"/>
                    <a:pt x="13058" y="2758"/>
                  </a:cubicBezTo>
                  <a:cubicBezTo>
                    <a:pt x="16366" y="2733"/>
                    <a:pt x="19649" y="1379"/>
                    <a:pt x="22907" y="803"/>
                  </a:cubicBezTo>
                  <a:cubicBezTo>
                    <a:pt x="24411" y="527"/>
                    <a:pt x="25915" y="427"/>
                    <a:pt x="27419" y="427"/>
                  </a:cubicBezTo>
                  <a:cubicBezTo>
                    <a:pt x="31103" y="427"/>
                    <a:pt x="34837" y="1078"/>
                    <a:pt x="38547" y="1630"/>
                  </a:cubicBezTo>
                  <a:cubicBezTo>
                    <a:pt x="48221" y="3033"/>
                    <a:pt x="60677" y="3785"/>
                    <a:pt x="72782" y="3785"/>
                  </a:cubicBezTo>
                  <a:cubicBezTo>
                    <a:pt x="81980" y="3785"/>
                    <a:pt x="90953" y="3359"/>
                    <a:pt x="98321" y="2457"/>
                  </a:cubicBezTo>
                  <a:cubicBezTo>
                    <a:pt x="98447" y="2432"/>
                    <a:pt x="98522" y="2332"/>
                    <a:pt x="98522" y="2231"/>
                  </a:cubicBezTo>
                  <a:cubicBezTo>
                    <a:pt x="98497" y="2106"/>
                    <a:pt x="98397" y="2031"/>
                    <a:pt x="98271" y="2031"/>
                  </a:cubicBezTo>
                  <a:cubicBezTo>
                    <a:pt x="90928" y="2933"/>
                    <a:pt x="81955" y="3359"/>
                    <a:pt x="72782" y="3359"/>
                  </a:cubicBezTo>
                  <a:cubicBezTo>
                    <a:pt x="60702" y="3359"/>
                    <a:pt x="48246" y="2632"/>
                    <a:pt x="38597" y="1204"/>
                  </a:cubicBezTo>
                  <a:cubicBezTo>
                    <a:pt x="34913" y="652"/>
                    <a:pt x="31153" y="1"/>
                    <a:pt x="27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4"/>
            <p:cNvSpPr/>
            <p:nvPr/>
          </p:nvSpPr>
          <p:spPr>
            <a:xfrm flipH="1">
              <a:off x="5321560" y="2445148"/>
              <a:ext cx="1498137" cy="49685"/>
            </a:xfrm>
            <a:custGeom>
              <a:avLst/>
              <a:gdLst/>
              <a:ahLst/>
              <a:cxnLst/>
              <a:rect l="l" t="t" r="r" b="b"/>
              <a:pathLst>
                <a:path w="99776" h="3309" extrusionOk="0">
                  <a:moveTo>
                    <a:pt x="11830" y="1"/>
                  </a:moveTo>
                  <a:cubicBezTo>
                    <a:pt x="7845" y="1"/>
                    <a:pt x="3835" y="828"/>
                    <a:pt x="151" y="2407"/>
                  </a:cubicBezTo>
                  <a:cubicBezTo>
                    <a:pt x="51" y="2457"/>
                    <a:pt x="1" y="2582"/>
                    <a:pt x="51" y="2682"/>
                  </a:cubicBezTo>
                  <a:cubicBezTo>
                    <a:pt x="88" y="2756"/>
                    <a:pt x="151" y="2802"/>
                    <a:pt x="232" y="2802"/>
                  </a:cubicBezTo>
                  <a:cubicBezTo>
                    <a:pt x="261" y="2802"/>
                    <a:pt x="293" y="2796"/>
                    <a:pt x="327" y="2783"/>
                  </a:cubicBezTo>
                  <a:cubicBezTo>
                    <a:pt x="3936" y="1229"/>
                    <a:pt x="7896" y="427"/>
                    <a:pt x="11830" y="427"/>
                  </a:cubicBezTo>
                  <a:cubicBezTo>
                    <a:pt x="12557" y="427"/>
                    <a:pt x="13284" y="452"/>
                    <a:pt x="13986" y="502"/>
                  </a:cubicBezTo>
                  <a:cubicBezTo>
                    <a:pt x="19049" y="878"/>
                    <a:pt x="24036" y="2582"/>
                    <a:pt x="29174" y="2607"/>
                  </a:cubicBezTo>
                  <a:cubicBezTo>
                    <a:pt x="29525" y="2607"/>
                    <a:pt x="29876" y="2582"/>
                    <a:pt x="30227" y="2582"/>
                  </a:cubicBezTo>
                  <a:cubicBezTo>
                    <a:pt x="33836" y="2407"/>
                    <a:pt x="37294" y="1279"/>
                    <a:pt x="40828" y="878"/>
                  </a:cubicBezTo>
                  <a:cubicBezTo>
                    <a:pt x="41981" y="753"/>
                    <a:pt x="43134" y="702"/>
                    <a:pt x="44312" y="702"/>
                  </a:cubicBezTo>
                  <a:cubicBezTo>
                    <a:pt x="47244" y="702"/>
                    <a:pt x="50202" y="1053"/>
                    <a:pt x="53134" y="1404"/>
                  </a:cubicBezTo>
                  <a:cubicBezTo>
                    <a:pt x="57996" y="1981"/>
                    <a:pt x="62858" y="2557"/>
                    <a:pt x="67721" y="3134"/>
                  </a:cubicBezTo>
                  <a:cubicBezTo>
                    <a:pt x="68873" y="3259"/>
                    <a:pt x="70753" y="3309"/>
                    <a:pt x="73009" y="3309"/>
                  </a:cubicBezTo>
                  <a:cubicBezTo>
                    <a:pt x="82658" y="3309"/>
                    <a:pt x="99575" y="2331"/>
                    <a:pt x="99575" y="2331"/>
                  </a:cubicBezTo>
                  <a:cubicBezTo>
                    <a:pt x="99701" y="2331"/>
                    <a:pt x="99776" y="2231"/>
                    <a:pt x="99776" y="2106"/>
                  </a:cubicBezTo>
                  <a:cubicBezTo>
                    <a:pt x="99776" y="2006"/>
                    <a:pt x="99676" y="1905"/>
                    <a:pt x="99550" y="1905"/>
                  </a:cubicBezTo>
                  <a:cubicBezTo>
                    <a:pt x="99550" y="1905"/>
                    <a:pt x="99300" y="1930"/>
                    <a:pt x="98823" y="1956"/>
                  </a:cubicBezTo>
                  <a:cubicBezTo>
                    <a:pt x="95440" y="2156"/>
                    <a:pt x="81430" y="2908"/>
                    <a:pt x="73009" y="2908"/>
                  </a:cubicBezTo>
                  <a:cubicBezTo>
                    <a:pt x="70753" y="2908"/>
                    <a:pt x="68898" y="2833"/>
                    <a:pt x="67771" y="2707"/>
                  </a:cubicBezTo>
                  <a:cubicBezTo>
                    <a:pt x="62908" y="2131"/>
                    <a:pt x="58046" y="1555"/>
                    <a:pt x="53184" y="978"/>
                  </a:cubicBezTo>
                  <a:cubicBezTo>
                    <a:pt x="50252" y="627"/>
                    <a:pt x="47269" y="276"/>
                    <a:pt x="44312" y="276"/>
                  </a:cubicBezTo>
                  <a:cubicBezTo>
                    <a:pt x="43134" y="276"/>
                    <a:pt x="41956" y="326"/>
                    <a:pt x="40778" y="477"/>
                  </a:cubicBezTo>
                  <a:cubicBezTo>
                    <a:pt x="37194" y="878"/>
                    <a:pt x="33735" y="1981"/>
                    <a:pt x="30202" y="2156"/>
                  </a:cubicBezTo>
                  <a:cubicBezTo>
                    <a:pt x="29851" y="2181"/>
                    <a:pt x="29525" y="2181"/>
                    <a:pt x="29174" y="2181"/>
                  </a:cubicBezTo>
                  <a:cubicBezTo>
                    <a:pt x="24136" y="2181"/>
                    <a:pt x="19149" y="477"/>
                    <a:pt x="14036" y="76"/>
                  </a:cubicBezTo>
                  <a:cubicBezTo>
                    <a:pt x="13309" y="26"/>
                    <a:pt x="12557"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4"/>
            <p:cNvSpPr/>
            <p:nvPr/>
          </p:nvSpPr>
          <p:spPr>
            <a:xfrm flipH="1">
              <a:off x="5346021" y="2594181"/>
              <a:ext cx="1498512" cy="40661"/>
            </a:xfrm>
            <a:custGeom>
              <a:avLst/>
              <a:gdLst/>
              <a:ahLst/>
              <a:cxnLst/>
              <a:rect l="l" t="t" r="r" b="b"/>
              <a:pathLst>
                <a:path w="99801" h="2708" extrusionOk="0">
                  <a:moveTo>
                    <a:pt x="16442" y="1"/>
                  </a:moveTo>
                  <a:cubicBezTo>
                    <a:pt x="11028" y="1"/>
                    <a:pt x="5590" y="527"/>
                    <a:pt x="201" y="1053"/>
                  </a:cubicBezTo>
                  <a:cubicBezTo>
                    <a:pt x="76" y="1078"/>
                    <a:pt x="1" y="1178"/>
                    <a:pt x="1" y="1304"/>
                  </a:cubicBezTo>
                  <a:cubicBezTo>
                    <a:pt x="23" y="1393"/>
                    <a:pt x="106" y="1483"/>
                    <a:pt x="195" y="1483"/>
                  </a:cubicBezTo>
                  <a:cubicBezTo>
                    <a:pt x="205" y="1483"/>
                    <a:pt x="216" y="1482"/>
                    <a:pt x="226" y="1479"/>
                  </a:cubicBezTo>
                  <a:cubicBezTo>
                    <a:pt x="5615" y="953"/>
                    <a:pt x="11053" y="427"/>
                    <a:pt x="16442" y="427"/>
                  </a:cubicBezTo>
                  <a:cubicBezTo>
                    <a:pt x="19675" y="427"/>
                    <a:pt x="22908" y="602"/>
                    <a:pt x="26116" y="1103"/>
                  </a:cubicBezTo>
                  <a:cubicBezTo>
                    <a:pt x="29023" y="1554"/>
                    <a:pt x="31906" y="2256"/>
                    <a:pt x="34863" y="2457"/>
                  </a:cubicBezTo>
                  <a:cubicBezTo>
                    <a:pt x="35590" y="2532"/>
                    <a:pt x="36292" y="2532"/>
                    <a:pt x="37018" y="2532"/>
                  </a:cubicBezTo>
                  <a:cubicBezTo>
                    <a:pt x="40201" y="2532"/>
                    <a:pt x="43384" y="2106"/>
                    <a:pt x="46567" y="1880"/>
                  </a:cubicBezTo>
                  <a:cubicBezTo>
                    <a:pt x="49149" y="1680"/>
                    <a:pt x="51755" y="1630"/>
                    <a:pt x="54362" y="1630"/>
                  </a:cubicBezTo>
                  <a:cubicBezTo>
                    <a:pt x="56317" y="1630"/>
                    <a:pt x="58297" y="1655"/>
                    <a:pt x="60252" y="1680"/>
                  </a:cubicBezTo>
                  <a:cubicBezTo>
                    <a:pt x="67921" y="1805"/>
                    <a:pt x="91906" y="2582"/>
                    <a:pt x="99575" y="2707"/>
                  </a:cubicBezTo>
                  <a:cubicBezTo>
                    <a:pt x="99700" y="2707"/>
                    <a:pt x="99801" y="2632"/>
                    <a:pt x="99801" y="2507"/>
                  </a:cubicBezTo>
                  <a:cubicBezTo>
                    <a:pt x="99801" y="2381"/>
                    <a:pt x="99700" y="2306"/>
                    <a:pt x="99600" y="2281"/>
                  </a:cubicBezTo>
                  <a:cubicBezTo>
                    <a:pt x="91931" y="2156"/>
                    <a:pt x="67946" y="1404"/>
                    <a:pt x="60252" y="1279"/>
                  </a:cubicBezTo>
                  <a:cubicBezTo>
                    <a:pt x="58297" y="1229"/>
                    <a:pt x="56342" y="1204"/>
                    <a:pt x="54362" y="1204"/>
                  </a:cubicBezTo>
                  <a:cubicBezTo>
                    <a:pt x="51755" y="1204"/>
                    <a:pt x="49149" y="1254"/>
                    <a:pt x="46542" y="1454"/>
                  </a:cubicBezTo>
                  <a:cubicBezTo>
                    <a:pt x="43334" y="1680"/>
                    <a:pt x="40176" y="2131"/>
                    <a:pt x="37018" y="2131"/>
                  </a:cubicBezTo>
                  <a:cubicBezTo>
                    <a:pt x="36292" y="2131"/>
                    <a:pt x="35590" y="2106"/>
                    <a:pt x="34888" y="2056"/>
                  </a:cubicBezTo>
                  <a:cubicBezTo>
                    <a:pt x="31981" y="1855"/>
                    <a:pt x="29099" y="1153"/>
                    <a:pt x="26191" y="702"/>
                  </a:cubicBezTo>
                  <a:cubicBezTo>
                    <a:pt x="22958" y="201"/>
                    <a:pt x="19700" y="1"/>
                    <a:pt x="16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4"/>
            <p:cNvSpPr/>
            <p:nvPr/>
          </p:nvSpPr>
          <p:spPr>
            <a:xfrm flipH="1">
              <a:off x="5354296" y="2724024"/>
              <a:ext cx="1514323" cy="35390"/>
            </a:xfrm>
            <a:custGeom>
              <a:avLst/>
              <a:gdLst/>
              <a:ahLst/>
              <a:cxnLst/>
              <a:rect l="l" t="t" r="r" b="b"/>
              <a:pathLst>
                <a:path w="100854" h="2357" extrusionOk="0">
                  <a:moveTo>
                    <a:pt x="6793" y="0"/>
                  </a:moveTo>
                  <a:cubicBezTo>
                    <a:pt x="4437" y="0"/>
                    <a:pt x="2181" y="426"/>
                    <a:pt x="126" y="1730"/>
                  </a:cubicBezTo>
                  <a:cubicBezTo>
                    <a:pt x="26" y="1780"/>
                    <a:pt x="1" y="1930"/>
                    <a:pt x="51" y="2005"/>
                  </a:cubicBezTo>
                  <a:cubicBezTo>
                    <a:pt x="101" y="2072"/>
                    <a:pt x="173" y="2105"/>
                    <a:pt x="246" y="2105"/>
                  </a:cubicBezTo>
                  <a:cubicBezTo>
                    <a:pt x="282" y="2105"/>
                    <a:pt x="318" y="2097"/>
                    <a:pt x="352" y="2080"/>
                  </a:cubicBezTo>
                  <a:cubicBezTo>
                    <a:pt x="2306" y="827"/>
                    <a:pt x="4487" y="426"/>
                    <a:pt x="6793" y="426"/>
                  </a:cubicBezTo>
                  <a:cubicBezTo>
                    <a:pt x="10878" y="426"/>
                    <a:pt x="15339" y="1730"/>
                    <a:pt x="19600" y="1905"/>
                  </a:cubicBezTo>
                  <a:lnTo>
                    <a:pt x="20502" y="1905"/>
                  </a:lnTo>
                  <a:cubicBezTo>
                    <a:pt x="23008" y="1905"/>
                    <a:pt x="25490" y="1554"/>
                    <a:pt x="27946" y="1454"/>
                  </a:cubicBezTo>
                  <a:cubicBezTo>
                    <a:pt x="28522" y="1429"/>
                    <a:pt x="29074" y="1429"/>
                    <a:pt x="29650" y="1429"/>
                  </a:cubicBezTo>
                  <a:cubicBezTo>
                    <a:pt x="32808" y="1429"/>
                    <a:pt x="35966" y="1755"/>
                    <a:pt x="39149" y="2005"/>
                  </a:cubicBezTo>
                  <a:cubicBezTo>
                    <a:pt x="42457" y="2256"/>
                    <a:pt x="46868" y="2356"/>
                    <a:pt x="51831" y="2356"/>
                  </a:cubicBezTo>
                  <a:cubicBezTo>
                    <a:pt x="67871" y="2356"/>
                    <a:pt x="89901" y="1278"/>
                    <a:pt x="100628" y="852"/>
                  </a:cubicBezTo>
                  <a:cubicBezTo>
                    <a:pt x="100753" y="827"/>
                    <a:pt x="100853" y="752"/>
                    <a:pt x="100828" y="627"/>
                  </a:cubicBezTo>
                  <a:cubicBezTo>
                    <a:pt x="100828" y="501"/>
                    <a:pt x="100728" y="426"/>
                    <a:pt x="100628" y="426"/>
                  </a:cubicBezTo>
                  <a:cubicBezTo>
                    <a:pt x="89876" y="852"/>
                    <a:pt x="67871" y="1955"/>
                    <a:pt x="51831" y="1955"/>
                  </a:cubicBezTo>
                  <a:cubicBezTo>
                    <a:pt x="46868" y="1955"/>
                    <a:pt x="42482" y="1830"/>
                    <a:pt x="39174" y="1579"/>
                  </a:cubicBezTo>
                  <a:cubicBezTo>
                    <a:pt x="36016" y="1329"/>
                    <a:pt x="32833" y="1003"/>
                    <a:pt x="29650" y="1003"/>
                  </a:cubicBezTo>
                  <a:cubicBezTo>
                    <a:pt x="29074" y="1003"/>
                    <a:pt x="28497" y="1003"/>
                    <a:pt x="27946" y="1028"/>
                  </a:cubicBezTo>
                  <a:cubicBezTo>
                    <a:pt x="25439" y="1153"/>
                    <a:pt x="22958" y="1504"/>
                    <a:pt x="20502" y="1504"/>
                  </a:cubicBezTo>
                  <a:cubicBezTo>
                    <a:pt x="20201" y="1504"/>
                    <a:pt x="19901" y="1479"/>
                    <a:pt x="19600" y="1479"/>
                  </a:cubicBezTo>
                  <a:cubicBezTo>
                    <a:pt x="15439" y="1329"/>
                    <a:pt x="10953" y="0"/>
                    <a:pt x="6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4"/>
            <p:cNvSpPr/>
            <p:nvPr/>
          </p:nvSpPr>
          <p:spPr>
            <a:xfrm flipH="1">
              <a:off x="5384026" y="2875685"/>
              <a:ext cx="1497011" cy="47808"/>
            </a:xfrm>
            <a:custGeom>
              <a:avLst/>
              <a:gdLst/>
              <a:ahLst/>
              <a:cxnLst/>
              <a:rect l="l" t="t" r="r" b="b"/>
              <a:pathLst>
                <a:path w="99701" h="3184" extrusionOk="0">
                  <a:moveTo>
                    <a:pt x="11379" y="0"/>
                  </a:moveTo>
                  <a:cubicBezTo>
                    <a:pt x="7519" y="0"/>
                    <a:pt x="3735" y="502"/>
                    <a:pt x="151" y="2131"/>
                  </a:cubicBezTo>
                  <a:cubicBezTo>
                    <a:pt x="51" y="2181"/>
                    <a:pt x="1" y="2306"/>
                    <a:pt x="51" y="2407"/>
                  </a:cubicBezTo>
                  <a:cubicBezTo>
                    <a:pt x="90" y="2504"/>
                    <a:pt x="174" y="2541"/>
                    <a:pt x="256" y="2541"/>
                  </a:cubicBezTo>
                  <a:cubicBezTo>
                    <a:pt x="280" y="2541"/>
                    <a:pt x="304" y="2537"/>
                    <a:pt x="326" y="2532"/>
                  </a:cubicBezTo>
                  <a:cubicBezTo>
                    <a:pt x="3835" y="928"/>
                    <a:pt x="7545" y="427"/>
                    <a:pt x="11379" y="427"/>
                  </a:cubicBezTo>
                  <a:cubicBezTo>
                    <a:pt x="17419" y="427"/>
                    <a:pt x="23735" y="1655"/>
                    <a:pt x="29926" y="1655"/>
                  </a:cubicBezTo>
                  <a:cubicBezTo>
                    <a:pt x="30527" y="1655"/>
                    <a:pt x="31154" y="1630"/>
                    <a:pt x="31755" y="1605"/>
                  </a:cubicBezTo>
                  <a:cubicBezTo>
                    <a:pt x="36091" y="1429"/>
                    <a:pt x="40427" y="477"/>
                    <a:pt x="44713" y="477"/>
                  </a:cubicBezTo>
                  <a:cubicBezTo>
                    <a:pt x="45715" y="477"/>
                    <a:pt x="46718" y="527"/>
                    <a:pt x="47720" y="652"/>
                  </a:cubicBezTo>
                  <a:cubicBezTo>
                    <a:pt x="51028" y="1078"/>
                    <a:pt x="54236" y="2281"/>
                    <a:pt x="57570" y="2858"/>
                  </a:cubicBezTo>
                  <a:cubicBezTo>
                    <a:pt x="59074" y="3083"/>
                    <a:pt x="61705" y="3183"/>
                    <a:pt x="64988" y="3183"/>
                  </a:cubicBezTo>
                  <a:cubicBezTo>
                    <a:pt x="70577" y="3183"/>
                    <a:pt x="77971" y="2908"/>
                    <a:pt x="84588" y="2457"/>
                  </a:cubicBezTo>
                  <a:cubicBezTo>
                    <a:pt x="91229" y="2031"/>
                    <a:pt x="97044" y="1454"/>
                    <a:pt x="99525" y="903"/>
                  </a:cubicBezTo>
                  <a:cubicBezTo>
                    <a:pt x="99625" y="878"/>
                    <a:pt x="99700" y="777"/>
                    <a:pt x="99675" y="652"/>
                  </a:cubicBezTo>
                  <a:cubicBezTo>
                    <a:pt x="99654" y="565"/>
                    <a:pt x="99575" y="497"/>
                    <a:pt x="99473" y="497"/>
                  </a:cubicBezTo>
                  <a:cubicBezTo>
                    <a:pt x="99457" y="497"/>
                    <a:pt x="99441" y="498"/>
                    <a:pt x="99425" y="502"/>
                  </a:cubicBezTo>
                  <a:cubicBezTo>
                    <a:pt x="97019" y="1028"/>
                    <a:pt x="91179" y="1605"/>
                    <a:pt x="84562" y="2056"/>
                  </a:cubicBezTo>
                  <a:cubicBezTo>
                    <a:pt x="77946" y="2482"/>
                    <a:pt x="70552" y="2782"/>
                    <a:pt x="64988" y="2782"/>
                  </a:cubicBezTo>
                  <a:cubicBezTo>
                    <a:pt x="61730" y="2782"/>
                    <a:pt x="59074" y="2682"/>
                    <a:pt x="57645" y="2432"/>
                  </a:cubicBezTo>
                  <a:cubicBezTo>
                    <a:pt x="54362" y="1880"/>
                    <a:pt x="51154" y="677"/>
                    <a:pt x="47770" y="251"/>
                  </a:cubicBezTo>
                  <a:cubicBezTo>
                    <a:pt x="46743" y="126"/>
                    <a:pt x="45740" y="76"/>
                    <a:pt x="44713" y="76"/>
                  </a:cubicBezTo>
                  <a:cubicBezTo>
                    <a:pt x="40352" y="76"/>
                    <a:pt x="36041" y="1003"/>
                    <a:pt x="31730" y="1204"/>
                  </a:cubicBezTo>
                  <a:cubicBezTo>
                    <a:pt x="31129" y="1229"/>
                    <a:pt x="30527" y="1229"/>
                    <a:pt x="29926" y="1229"/>
                  </a:cubicBezTo>
                  <a:cubicBezTo>
                    <a:pt x="23810" y="1229"/>
                    <a:pt x="17469" y="0"/>
                    <a:pt x="11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4"/>
            <p:cNvSpPr/>
            <p:nvPr/>
          </p:nvSpPr>
          <p:spPr>
            <a:xfrm flipH="1">
              <a:off x="5451752" y="3023593"/>
              <a:ext cx="1311485" cy="24099"/>
            </a:xfrm>
            <a:custGeom>
              <a:avLst/>
              <a:gdLst/>
              <a:ahLst/>
              <a:cxnLst/>
              <a:rect l="l" t="t" r="r" b="b"/>
              <a:pathLst>
                <a:path w="87345" h="1605" extrusionOk="0">
                  <a:moveTo>
                    <a:pt x="12782" y="0"/>
                  </a:moveTo>
                  <a:cubicBezTo>
                    <a:pt x="8572" y="0"/>
                    <a:pt x="4361" y="226"/>
                    <a:pt x="201" y="1003"/>
                  </a:cubicBezTo>
                  <a:cubicBezTo>
                    <a:pt x="75" y="1028"/>
                    <a:pt x="0" y="1128"/>
                    <a:pt x="25" y="1253"/>
                  </a:cubicBezTo>
                  <a:cubicBezTo>
                    <a:pt x="47" y="1340"/>
                    <a:pt x="126" y="1409"/>
                    <a:pt x="228" y="1409"/>
                  </a:cubicBezTo>
                  <a:cubicBezTo>
                    <a:pt x="243" y="1409"/>
                    <a:pt x="259" y="1407"/>
                    <a:pt x="276" y="1404"/>
                  </a:cubicBezTo>
                  <a:cubicBezTo>
                    <a:pt x="4386" y="652"/>
                    <a:pt x="8597" y="426"/>
                    <a:pt x="12782" y="426"/>
                  </a:cubicBezTo>
                  <a:cubicBezTo>
                    <a:pt x="14837" y="426"/>
                    <a:pt x="16868" y="476"/>
                    <a:pt x="18923" y="526"/>
                  </a:cubicBezTo>
                  <a:cubicBezTo>
                    <a:pt x="29424" y="877"/>
                    <a:pt x="49574" y="1604"/>
                    <a:pt x="66392" y="1604"/>
                  </a:cubicBezTo>
                  <a:cubicBezTo>
                    <a:pt x="74612" y="1604"/>
                    <a:pt x="82006" y="1429"/>
                    <a:pt x="87144" y="953"/>
                  </a:cubicBezTo>
                  <a:cubicBezTo>
                    <a:pt x="87244" y="927"/>
                    <a:pt x="87344" y="827"/>
                    <a:pt x="87319" y="727"/>
                  </a:cubicBezTo>
                  <a:cubicBezTo>
                    <a:pt x="87319" y="602"/>
                    <a:pt x="87219" y="526"/>
                    <a:pt x="87093" y="526"/>
                  </a:cubicBezTo>
                  <a:cubicBezTo>
                    <a:pt x="82006" y="1028"/>
                    <a:pt x="74587" y="1203"/>
                    <a:pt x="66392" y="1203"/>
                  </a:cubicBezTo>
                  <a:cubicBezTo>
                    <a:pt x="49574" y="1203"/>
                    <a:pt x="29424" y="451"/>
                    <a:pt x="18923" y="125"/>
                  </a:cubicBezTo>
                  <a:cubicBezTo>
                    <a:pt x="16893" y="50"/>
                    <a:pt x="14837" y="0"/>
                    <a:pt x="12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4"/>
            <p:cNvSpPr/>
            <p:nvPr/>
          </p:nvSpPr>
          <p:spPr>
            <a:xfrm flipH="1">
              <a:off x="5558244" y="3165839"/>
              <a:ext cx="1047311" cy="46682"/>
            </a:xfrm>
            <a:custGeom>
              <a:avLst/>
              <a:gdLst/>
              <a:ahLst/>
              <a:cxnLst/>
              <a:rect l="l" t="t" r="r" b="b"/>
              <a:pathLst>
                <a:path w="69751" h="3109" extrusionOk="0">
                  <a:moveTo>
                    <a:pt x="6818" y="1"/>
                  </a:moveTo>
                  <a:cubicBezTo>
                    <a:pt x="4537" y="1"/>
                    <a:pt x="2281" y="377"/>
                    <a:pt x="151" y="1354"/>
                  </a:cubicBezTo>
                  <a:cubicBezTo>
                    <a:pt x="51" y="1404"/>
                    <a:pt x="1" y="1530"/>
                    <a:pt x="51" y="1630"/>
                  </a:cubicBezTo>
                  <a:cubicBezTo>
                    <a:pt x="87" y="1703"/>
                    <a:pt x="164" y="1750"/>
                    <a:pt x="242" y="1750"/>
                  </a:cubicBezTo>
                  <a:cubicBezTo>
                    <a:pt x="271" y="1750"/>
                    <a:pt x="300" y="1744"/>
                    <a:pt x="326" y="1730"/>
                  </a:cubicBezTo>
                  <a:cubicBezTo>
                    <a:pt x="2407" y="778"/>
                    <a:pt x="4562" y="427"/>
                    <a:pt x="6818" y="427"/>
                  </a:cubicBezTo>
                  <a:cubicBezTo>
                    <a:pt x="11905" y="427"/>
                    <a:pt x="17344" y="2257"/>
                    <a:pt x="22632" y="2833"/>
                  </a:cubicBezTo>
                  <a:cubicBezTo>
                    <a:pt x="24387" y="3033"/>
                    <a:pt x="26642" y="3109"/>
                    <a:pt x="29224" y="3109"/>
                  </a:cubicBezTo>
                  <a:cubicBezTo>
                    <a:pt x="41379" y="3109"/>
                    <a:pt x="60778" y="1354"/>
                    <a:pt x="69274" y="1354"/>
                  </a:cubicBezTo>
                  <a:lnTo>
                    <a:pt x="69550" y="1354"/>
                  </a:lnTo>
                  <a:cubicBezTo>
                    <a:pt x="69675" y="1354"/>
                    <a:pt x="69750" y="1279"/>
                    <a:pt x="69750" y="1154"/>
                  </a:cubicBezTo>
                  <a:cubicBezTo>
                    <a:pt x="69750" y="1028"/>
                    <a:pt x="69675" y="953"/>
                    <a:pt x="69550" y="953"/>
                  </a:cubicBezTo>
                  <a:lnTo>
                    <a:pt x="69274" y="953"/>
                  </a:lnTo>
                  <a:cubicBezTo>
                    <a:pt x="60753" y="953"/>
                    <a:pt x="41354" y="2708"/>
                    <a:pt x="29224" y="2708"/>
                  </a:cubicBezTo>
                  <a:cubicBezTo>
                    <a:pt x="26667" y="2708"/>
                    <a:pt x="24412" y="2607"/>
                    <a:pt x="22682" y="2432"/>
                  </a:cubicBezTo>
                  <a:cubicBezTo>
                    <a:pt x="17444" y="1856"/>
                    <a:pt x="12006" y="26"/>
                    <a:pt x="6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4"/>
            <p:cNvSpPr/>
            <p:nvPr/>
          </p:nvSpPr>
          <p:spPr>
            <a:xfrm flipH="1">
              <a:off x="5553700" y="3320518"/>
              <a:ext cx="625840" cy="26652"/>
            </a:xfrm>
            <a:custGeom>
              <a:avLst/>
              <a:gdLst/>
              <a:ahLst/>
              <a:cxnLst/>
              <a:rect l="l" t="t" r="r" b="b"/>
              <a:pathLst>
                <a:path w="41681" h="1775" extrusionOk="0">
                  <a:moveTo>
                    <a:pt x="12507" y="1"/>
                  </a:moveTo>
                  <a:cubicBezTo>
                    <a:pt x="7545" y="1"/>
                    <a:pt x="3108" y="301"/>
                    <a:pt x="176" y="1379"/>
                  </a:cubicBezTo>
                  <a:cubicBezTo>
                    <a:pt x="76" y="1404"/>
                    <a:pt x="1" y="1530"/>
                    <a:pt x="51" y="1630"/>
                  </a:cubicBezTo>
                  <a:cubicBezTo>
                    <a:pt x="88" y="1723"/>
                    <a:pt x="153" y="1774"/>
                    <a:pt x="235" y="1774"/>
                  </a:cubicBezTo>
                  <a:cubicBezTo>
                    <a:pt x="263" y="1774"/>
                    <a:pt x="294" y="1768"/>
                    <a:pt x="326" y="1755"/>
                  </a:cubicBezTo>
                  <a:cubicBezTo>
                    <a:pt x="3159" y="728"/>
                    <a:pt x="7570" y="427"/>
                    <a:pt x="12507" y="427"/>
                  </a:cubicBezTo>
                  <a:cubicBezTo>
                    <a:pt x="19750" y="427"/>
                    <a:pt x="28171" y="1078"/>
                    <a:pt x="34688" y="1078"/>
                  </a:cubicBezTo>
                  <a:cubicBezTo>
                    <a:pt x="37344" y="1078"/>
                    <a:pt x="39675" y="978"/>
                    <a:pt x="41505" y="652"/>
                  </a:cubicBezTo>
                  <a:cubicBezTo>
                    <a:pt x="41605" y="652"/>
                    <a:pt x="41680" y="527"/>
                    <a:pt x="41680" y="427"/>
                  </a:cubicBezTo>
                  <a:cubicBezTo>
                    <a:pt x="41658" y="318"/>
                    <a:pt x="41560" y="247"/>
                    <a:pt x="41469" y="247"/>
                  </a:cubicBezTo>
                  <a:cubicBezTo>
                    <a:pt x="41456" y="247"/>
                    <a:pt x="41442" y="248"/>
                    <a:pt x="41429" y="251"/>
                  </a:cubicBezTo>
                  <a:cubicBezTo>
                    <a:pt x="39650" y="552"/>
                    <a:pt x="37319" y="677"/>
                    <a:pt x="34688" y="677"/>
                  </a:cubicBezTo>
                  <a:cubicBezTo>
                    <a:pt x="28196" y="677"/>
                    <a:pt x="19775" y="1"/>
                    <a:pt x="12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4"/>
            <p:cNvSpPr/>
            <p:nvPr/>
          </p:nvSpPr>
          <p:spPr>
            <a:xfrm flipH="1">
              <a:off x="4677231" y="1718136"/>
              <a:ext cx="1018332" cy="1806259"/>
            </a:xfrm>
            <a:custGeom>
              <a:avLst/>
              <a:gdLst/>
              <a:ahLst/>
              <a:cxnLst/>
              <a:rect l="l" t="t" r="r" b="b"/>
              <a:pathLst>
                <a:path w="67821" h="120297" extrusionOk="0">
                  <a:moveTo>
                    <a:pt x="56178" y="0"/>
                  </a:moveTo>
                  <a:cubicBezTo>
                    <a:pt x="52211" y="0"/>
                    <a:pt x="48443" y="2340"/>
                    <a:pt x="45539" y="5033"/>
                  </a:cubicBezTo>
                  <a:cubicBezTo>
                    <a:pt x="45264" y="5284"/>
                    <a:pt x="45013" y="5534"/>
                    <a:pt x="44763" y="5785"/>
                  </a:cubicBezTo>
                  <a:cubicBezTo>
                    <a:pt x="44437" y="9619"/>
                    <a:pt x="44336" y="13479"/>
                    <a:pt x="44487" y="17339"/>
                  </a:cubicBezTo>
                  <a:cubicBezTo>
                    <a:pt x="43961" y="14005"/>
                    <a:pt x="43560" y="10672"/>
                    <a:pt x="43259" y="7339"/>
                  </a:cubicBezTo>
                  <a:cubicBezTo>
                    <a:pt x="42908" y="7715"/>
                    <a:pt x="42557" y="8116"/>
                    <a:pt x="42231" y="8492"/>
                  </a:cubicBezTo>
                  <a:cubicBezTo>
                    <a:pt x="42031" y="12301"/>
                    <a:pt x="41905" y="16136"/>
                    <a:pt x="41880" y="19945"/>
                  </a:cubicBezTo>
                  <a:cubicBezTo>
                    <a:pt x="40953" y="17188"/>
                    <a:pt x="40276" y="14356"/>
                    <a:pt x="39825" y="11474"/>
                  </a:cubicBezTo>
                  <a:cubicBezTo>
                    <a:pt x="36041" y="16587"/>
                    <a:pt x="33008" y="22276"/>
                    <a:pt x="29700" y="27715"/>
                  </a:cubicBezTo>
                  <a:cubicBezTo>
                    <a:pt x="27369" y="31524"/>
                    <a:pt x="24863" y="35284"/>
                    <a:pt x="22432" y="39043"/>
                  </a:cubicBezTo>
                  <a:cubicBezTo>
                    <a:pt x="21254" y="45033"/>
                    <a:pt x="20627" y="51123"/>
                    <a:pt x="20577" y="57239"/>
                  </a:cubicBezTo>
                  <a:cubicBezTo>
                    <a:pt x="19875" y="52878"/>
                    <a:pt x="19424" y="48467"/>
                    <a:pt x="19274" y="44081"/>
                  </a:cubicBezTo>
                  <a:cubicBezTo>
                    <a:pt x="18973" y="44557"/>
                    <a:pt x="18697" y="45033"/>
                    <a:pt x="18396" y="45534"/>
                  </a:cubicBezTo>
                  <a:cubicBezTo>
                    <a:pt x="18021" y="50923"/>
                    <a:pt x="17745" y="56311"/>
                    <a:pt x="17620" y="61725"/>
                  </a:cubicBezTo>
                  <a:cubicBezTo>
                    <a:pt x="16592" y="58091"/>
                    <a:pt x="15915" y="54357"/>
                    <a:pt x="15564" y="50647"/>
                  </a:cubicBezTo>
                  <a:cubicBezTo>
                    <a:pt x="14111" y="53454"/>
                    <a:pt x="11579" y="63254"/>
                    <a:pt x="11153" y="66387"/>
                  </a:cubicBezTo>
                  <a:cubicBezTo>
                    <a:pt x="9224" y="80672"/>
                    <a:pt x="7745" y="81274"/>
                    <a:pt x="8823" y="92502"/>
                  </a:cubicBezTo>
                  <a:cubicBezTo>
                    <a:pt x="7469" y="87640"/>
                    <a:pt x="6141" y="82778"/>
                    <a:pt x="4787" y="77941"/>
                  </a:cubicBezTo>
                  <a:lnTo>
                    <a:pt x="4787" y="77941"/>
                  </a:lnTo>
                  <a:cubicBezTo>
                    <a:pt x="4236" y="87815"/>
                    <a:pt x="4537" y="98392"/>
                    <a:pt x="10101" y="106988"/>
                  </a:cubicBezTo>
                  <a:cubicBezTo>
                    <a:pt x="5464" y="101274"/>
                    <a:pt x="2632" y="94231"/>
                    <a:pt x="2156" y="87114"/>
                  </a:cubicBezTo>
                  <a:lnTo>
                    <a:pt x="2156" y="87114"/>
                  </a:lnTo>
                  <a:cubicBezTo>
                    <a:pt x="0" y="94808"/>
                    <a:pt x="1930" y="103605"/>
                    <a:pt x="7168" y="110046"/>
                  </a:cubicBezTo>
                  <a:cubicBezTo>
                    <a:pt x="8672" y="111926"/>
                    <a:pt x="10401" y="113605"/>
                    <a:pt x="11880" y="115460"/>
                  </a:cubicBezTo>
                  <a:cubicBezTo>
                    <a:pt x="12983" y="116863"/>
                    <a:pt x="15640" y="120297"/>
                    <a:pt x="15640" y="120297"/>
                  </a:cubicBezTo>
                  <a:cubicBezTo>
                    <a:pt x="15640" y="120297"/>
                    <a:pt x="23685" y="116262"/>
                    <a:pt x="25940" y="114332"/>
                  </a:cubicBezTo>
                  <a:cubicBezTo>
                    <a:pt x="32682" y="108542"/>
                    <a:pt x="37795" y="100998"/>
                    <a:pt x="40602" y="92652"/>
                  </a:cubicBezTo>
                  <a:lnTo>
                    <a:pt x="40602" y="92652"/>
                  </a:lnTo>
                  <a:cubicBezTo>
                    <a:pt x="37444" y="96111"/>
                    <a:pt x="33785" y="99144"/>
                    <a:pt x="29750" y="101650"/>
                  </a:cubicBezTo>
                  <a:cubicBezTo>
                    <a:pt x="35063" y="95861"/>
                    <a:pt x="39098" y="88968"/>
                    <a:pt x="41580" y="81550"/>
                  </a:cubicBezTo>
                  <a:lnTo>
                    <a:pt x="41580" y="81550"/>
                  </a:lnTo>
                  <a:cubicBezTo>
                    <a:pt x="38622" y="84958"/>
                    <a:pt x="35690" y="88392"/>
                    <a:pt x="32732" y="91800"/>
                  </a:cubicBezTo>
                  <a:cubicBezTo>
                    <a:pt x="36367" y="79946"/>
                    <a:pt x="41254" y="68517"/>
                    <a:pt x="47294" y="57715"/>
                  </a:cubicBezTo>
                  <a:cubicBezTo>
                    <a:pt x="47996" y="56487"/>
                    <a:pt x="48697" y="55259"/>
                    <a:pt x="49399" y="54031"/>
                  </a:cubicBezTo>
                  <a:lnTo>
                    <a:pt x="49399" y="54031"/>
                  </a:lnTo>
                  <a:cubicBezTo>
                    <a:pt x="45765" y="56111"/>
                    <a:pt x="41905" y="57941"/>
                    <a:pt x="38096" y="59745"/>
                  </a:cubicBezTo>
                  <a:cubicBezTo>
                    <a:pt x="43133" y="56161"/>
                    <a:pt x="47996" y="52402"/>
                    <a:pt x="52733" y="48467"/>
                  </a:cubicBezTo>
                  <a:cubicBezTo>
                    <a:pt x="53159" y="47765"/>
                    <a:pt x="53560" y="47063"/>
                    <a:pt x="53986" y="46387"/>
                  </a:cubicBezTo>
                  <a:lnTo>
                    <a:pt x="53986" y="46387"/>
                  </a:lnTo>
                  <a:cubicBezTo>
                    <a:pt x="50301" y="48367"/>
                    <a:pt x="46492" y="50171"/>
                    <a:pt x="42582" y="51800"/>
                  </a:cubicBezTo>
                  <a:cubicBezTo>
                    <a:pt x="47845" y="47890"/>
                    <a:pt x="52958" y="43805"/>
                    <a:pt x="57946" y="39569"/>
                  </a:cubicBezTo>
                  <a:cubicBezTo>
                    <a:pt x="61154" y="33805"/>
                    <a:pt x="64036" y="27890"/>
                    <a:pt x="65890" y="21574"/>
                  </a:cubicBezTo>
                  <a:cubicBezTo>
                    <a:pt x="67068" y="17614"/>
                    <a:pt x="67820" y="13379"/>
                    <a:pt x="66818" y="9269"/>
                  </a:cubicBezTo>
                  <a:cubicBezTo>
                    <a:pt x="65815" y="5183"/>
                    <a:pt x="62708" y="1274"/>
                    <a:pt x="58472" y="271"/>
                  </a:cubicBezTo>
                  <a:cubicBezTo>
                    <a:pt x="57703" y="86"/>
                    <a:pt x="56937" y="0"/>
                    <a:pt x="56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4"/>
            <p:cNvSpPr/>
            <p:nvPr/>
          </p:nvSpPr>
          <p:spPr>
            <a:xfrm flipH="1">
              <a:off x="4837538" y="1784672"/>
              <a:ext cx="709744" cy="1697581"/>
            </a:xfrm>
            <a:custGeom>
              <a:avLst/>
              <a:gdLst/>
              <a:ahLst/>
              <a:cxnLst/>
              <a:rect l="l" t="t" r="r" b="b"/>
              <a:pathLst>
                <a:path w="47269" h="113059" extrusionOk="0">
                  <a:moveTo>
                    <a:pt x="47269" y="0"/>
                  </a:moveTo>
                  <a:lnTo>
                    <a:pt x="47269" y="0"/>
                  </a:lnTo>
                  <a:cubicBezTo>
                    <a:pt x="43860" y="5088"/>
                    <a:pt x="40777" y="10402"/>
                    <a:pt x="38045" y="15890"/>
                  </a:cubicBezTo>
                  <a:cubicBezTo>
                    <a:pt x="38446" y="14712"/>
                    <a:pt x="38847" y="13534"/>
                    <a:pt x="39223" y="12381"/>
                  </a:cubicBezTo>
                  <a:lnTo>
                    <a:pt x="39223" y="12381"/>
                  </a:lnTo>
                  <a:cubicBezTo>
                    <a:pt x="32782" y="19925"/>
                    <a:pt x="27619" y="28547"/>
                    <a:pt x="24060" y="37820"/>
                  </a:cubicBezTo>
                  <a:cubicBezTo>
                    <a:pt x="23935" y="33334"/>
                    <a:pt x="24938" y="28848"/>
                    <a:pt x="26893" y="24838"/>
                  </a:cubicBezTo>
                  <a:lnTo>
                    <a:pt x="26893" y="24838"/>
                  </a:lnTo>
                  <a:cubicBezTo>
                    <a:pt x="17745" y="37595"/>
                    <a:pt x="12807" y="53109"/>
                    <a:pt x="11429" y="68748"/>
                  </a:cubicBezTo>
                  <a:cubicBezTo>
                    <a:pt x="11704" y="64888"/>
                    <a:pt x="11153" y="60953"/>
                    <a:pt x="9825" y="57319"/>
                  </a:cubicBezTo>
                  <a:cubicBezTo>
                    <a:pt x="9023" y="64462"/>
                    <a:pt x="8221" y="71580"/>
                    <a:pt x="7419" y="78698"/>
                  </a:cubicBezTo>
                  <a:cubicBezTo>
                    <a:pt x="7569" y="74236"/>
                    <a:pt x="6917" y="69750"/>
                    <a:pt x="5489" y="65515"/>
                  </a:cubicBezTo>
                  <a:cubicBezTo>
                    <a:pt x="4812" y="73760"/>
                    <a:pt x="4537" y="82056"/>
                    <a:pt x="4637" y="90352"/>
                  </a:cubicBezTo>
                  <a:cubicBezTo>
                    <a:pt x="3258" y="85665"/>
                    <a:pt x="2381" y="80803"/>
                    <a:pt x="2055" y="75916"/>
                  </a:cubicBezTo>
                  <a:lnTo>
                    <a:pt x="2055" y="75916"/>
                  </a:lnTo>
                  <a:cubicBezTo>
                    <a:pt x="0" y="85690"/>
                    <a:pt x="1028" y="96091"/>
                    <a:pt x="4938" y="105314"/>
                  </a:cubicBezTo>
                  <a:cubicBezTo>
                    <a:pt x="3509" y="103685"/>
                    <a:pt x="2206" y="101956"/>
                    <a:pt x="1078" y="100126"/>
                  </a:cubicBezTo>
                  <a:lnTo>
                    <a:pt x="1078" y="100126"/>
                  </a:lnTo>
                  <a:cubicBezTo>
                    <a:pt x="1830" y="103635"/>
                    <a:pt x="3233" y="107019"/>
                    <a:pt x="5238" y="110001"/>
                  </a:cubicBezTo>
                  <a:lnTo>
                    <a:pt x="6191" y="113059"/>
                  </a:lnTo>
                  <a:cubicBezTo>
                    <a:pt x="8095" y="111755"/>
                    <a:pt x="9825" y="110252"/>
                    <a:pt x="11404" y="108572"/>
                  </a:cubicBezTo>
                  <a:lnTo>
                    <a:pt x="11404" y="108572"/>
                  </a:lnTo>
                  <a:cubicBezTo>
                    <a:pt x="11253" y="108648"/>
                    <a:pt x="11103" y="108748"/>
                    <a:pt x="10953" y="108823"/>
                  </a:cubicBezTo>
                  <a:cubicBezTo>
                    <a:pt x="11153" y="108698"/>
                    <a:pt x="11354" y="108547"/>
                    <a:pt x="11554" y="108397"/>
                  </a:cubicBezTo>
                  <a:cubicBezTo>
                    <a:pt x="12607" y="107269"/>
                    <a:pt x="13609" y="106041"/>
                    <a:pt x="14486" y="104763"/>
                  </a:cubicBezTo>
                  <a:cubicBezTo>
                    <a:pt x="14812" y="103986"/>
                    <a:pt x="15088" y="103209"/>
                    <a:pt x="15364" y="102407"/>
                  </a:cubicBezTo>
                  <a:lnTo>
                    <a:pt x="15364" y="102407"/>
                  </a:lnTo>
                  <a:cubicBezTo>
                    <a:pt x="15063" y="102733"/>
                    <a:pt x="14712" y="103009"/>
                    <a:pt x="14336" y="103259"/>
                  </a:cubicBezTo>
                  <a:cubicBezTo>
                    <a:pt x="13910" y="103685"/>
                    <a:pt x="13434" y="104086"/>
                    <a:pt x="12983" y="104512"/>
                  </a:cubicBezTo>
                  <a:cubicBezTo>
                    <a:pt x="12481" y="104913"/>
                    <a:pt x="11980" y="105314"/>
                    <a:pt x="11479" y="105690"/>
                  </a:cubicBezTo>
                  <a:cubicBezTo>
                    <a:pt x="10978" y="106066"/>
                    <a:pt x="10451" y="106442"/>
                    <a:pt x="9900" y="106768"/>
                  </a:cubicBezTo>
                  <a:cubicBezTo>
                    <a:pt x="10376" y="106342"/>
                    <a:pt x="10877" y="105941"/>
                    <a:pt x="11354" y="105515"/>
                  </a:cubicBezTo>
                  <a:cubicBezTo>
                    <a:pt x="11830" y="105114"/>
                    <a:pt x="12331" y="104713"/>
                    <a:pt x="12782" y="104287"/>
                  </a:cubicBezTo>
                  <a:lnTo>
                    <a:pt x="13484" y="103710"/>
                  </a:lnTo>
                  <a:lnTo>
                    <a:pt x="13484" y="103710"/>
                  </a:lnTo>
                  <a:cubicBezTo>
                    <a:pt x="13058" y="103886"/>
                    <a:pt x="12607" y="104011"/>
                    <a:pt x="12156" y="104061"/>
                  </a:cubicBezTo>
                  <a:cubicBezTo>
                    <a:pt x="13183" y="102908"/>
                    <a:pt x="14110" y="101655"/>
                    <a:pt x="14988" y="100352"/>
                  </a:cubicBezTo>
                  <a:lnTo>
                    <a:pt x="14988" y="100352"/>
                  </a:lnTo>
                  <a:cubicBezTo>
                    <a:pt x="13910" y="101054"/>
                    <a:pt x="12807" y="101730"/>
                    <a:pt x="11730" y="102407"/>
                  </a:cubicBezTo>
                  <a:cubicBezTo>
                    <a:pt x="12481" y="101379"/>
                    <a:pt x="13208" y="100352"/>
                    <a:pt x="13885" y="99274"/>
                  </a:cubicBezTo>
                  <a:lnTo>
                    <a:pt x="13885" y="99274"/>
                  </a:lnTo>
                  <a:cubicBezTo>
                    <a:pt x="13459" y="99525"/>
                    <a:pt x="13058" y="99800"/>
                    <a:pt x="12632" y="100051"/>
                  </a:cubicBezTo>
                  <a:cubicBezTo>
                    <a:pt x="13133" y="98948"/>
                    <a:pt x="13584" y="97846"/>
                    <a:pt x="14060" y="96743"/>
                  </a:cubicBezTo>
                  <a:lnTo>
                    <a:pt x="14060" y="96743"/>
                  </a:lnTo>
                  <a:cubicBezTo>
                    <a:pt x="13409" y="97319"/>
                    <a:pt x="12782" y="97871"/>
                    <a:pt x="12131" y="98422"/>
                  </a:cubicBezTo>
                  <a:cubicBezTo>
                    <a:pt x="12807" y="97745"/>
                    <a:pt x="13509" y="97069"/>
                    <a:pt x="14211" y="96392"/>
                  </a:cubicBezTo>
                  <a:cubicBezTo>
                    <a:pt x="14687" y="95239"/>
                    <a:pt x="15163" y="94086"/>
                    <a:pt x="15614" y="92933"/>
                  </a:cubicBezTo>
                  <a:lnTo>
                    <a:pt x="15614" y="92933"/>
                  </a:lnTo>
                  <a:cubicBezTo>
                    <a:pt x="14511" y="93886"/>
                    <a:pt x="13459" y="94913"/>
                    <a:pt x="12481" y="96016"/>
                  </a:cubicBezTo>
                  <a:cubicBezTo>
                    <a:pt x="14010" y="93635"/>
                    <a:pt x="15364" y="91154"/>
                    <a:pt x="16567" y="88572"/>
                  </a:cubicBezTo>
                  <a:lnTo>
                    <a:pt x="16567" y="88572"/>
                  </a:lnTo>
                  <a:cubicBezTo>
                    <a:pt x="16441" y="88698"/>
                    <a:pt x="16341" y="88823"/>
                    <a:pt x="16216" y="88948"/>
                  </a:cubicBezTo>
                  <a:cubicBezTo>
                    <a:pt x="15840" y="89324"/>
                    <a:pt x="15464" y="89700"/>
                    <a:pt x="15088" y="90051"/>
                  </a:cubicBezTo>
                  <a:cubicBezTo>
                    <a:pt x="14712" y="90427"/>
                    <a:pt x="14311" y="90778"/>
                    <a:pt x="13910" y="91104"/>
                  </a:cubicBezTo>
                  <a:cubicBezTo>
                    <a:pt x="14236" y="90703"/>
                    <a:pt x="14587" y="90302"/>
                    <a:pt x="14938" y="89901"/>
                  </a:cubicBezTo>
                  <a:cubicBezTo>
                    <a:pt x="15288" y="89525"/>
                    <a:pt x="15664" y="89149"/>
                    <a:pt x="16015" y="88748"/>
                  </a:cubicBezTo>
                  <a:cubicBezTo>
                    <a:pt x="16291" y="88472"/>
                    <a:pt x="16592" y="88196"/>
                    <a:pt x="16867" y="87921"/>
                  </a:cubicBezTo>
                  <a:cubicBezTo>
                    <a:pt x="17619" y="86292"/>
                    <a:pt x="18296" y="84612"/>
                    <a:pt x="18897" y="82933"/>
                  </a:cubicBezTo>
                  <a:lnTo>
                    <a:pt x="18897" y="82933"/>
                  </a:lnTo>
                  <a:cubicBezTo>
                    <a:pt x="18647" y="83184"/>
                    <a:pt x="18396" y="83409"/>
                    <a:pt x="18171" y="83660"/>
                  </a:cubicBezTo>
                  <a:cubicBezTo>
                    <a:pt x="17544" y="84236"/>
                    <a:pt x="16918" y="84838"/>
                    <a:pt x="16291" y="85414"/>
                  </a:cubicBezTo>
                  <a:cubicBezTo>
                    <a:pt x="15664" y="85991"/>
                    <a:pt x="15013" y="86567"/>
                    <a:pt x="14361" y="87119"/>
                  </a:cubicBezTo>
                  <a:cubicBezTo>
                    <a:pt x="14938" y="86467"/>
                    <a:pt x="15539" y="85866"/>
                    <a:pt x="16141" y="85264"/>
                  </a:cubicBezTo>
                  <a:cubicBezTo>
                    <a:pt x="16742" y="84638"/>
                    <a:pt x="17369" y="84061"/>
                    <a:pt x="17970" y="83460"/>
                  </a:cubicBezTo>
                  <a:cubicBezTo>
                    <a:pt x="18346" y="83109"/>
                    <a:pt x="18722" y="82758"/>
                    <a:pt x="19073" y="82407"/>
                  </a:cubicBezTo>
                  <a:cubicBezTo>
                    <a:pt x="19850" y="80226"/>
                    <a:pt x="20476" y="78021"/>
                    <a:pt x="21003" y="75765"/>
                  </a:cubicBezTo>
                  <a:lnTo>
                    <a:pt x="21003" y="75765"/>
                  </a:lnTo>
                  <a:cubicBezTo>
                    <a:pt x="19449" y="77996"/>
                    <a:pt x="17544" y="80001"/>
                    <a:pt x="15389" y="81680"/>
                  </a:cubicBezTo>
                  <a:cubicBezTo>
                    <a:pt x="16617" y="79149"/>
                    <a:pt x="17870" y="76617"/>
                    <a:pt x="19123" y="74086"/>
                  </a:cubicBezTo>
                  <a:lnTo>
                    <a:pt x="19123" y="74086"/>
                  </a:lnTo>
                  <a:cubicBezTo>
                    <a:pt x="18923" y="74236"/>
                    <a:pt x="18722" y="74387"/>
                    <a:pt x="18547" y="74562"/>
                  </a:cubicBezTo>
                  <a:cubicBezTo>
                    <a:pt x="17644" y="75264"/>
                    <a:pt x="16767" y="75966"/>
                    <a:pt x="15865" y="76668"/>
                  </a:cubicBezTo>
                  <a:cubicBezTo>
                    <a:pt x="16692" y="75891"/>
                    <a:pt x="17544" y="75139"/>
                    <a:pt x="18396" y="74387"/>
                  </a:cubicBezTo>
                  <a:cubicBezTo>
                    <a:pt x="18722" y="74111"/>
                    <a:pt x="19048" y="73835"/>
                    <a:pt x="19374" y="73560"/>
                  </a:cubicBezTo>
                  <a:cubicBezTo>
                    <a:pt x="20276" y="71730"/>
                    <a:pt x="21153" y="69926"/>
                    <a:pt x="22055" y="68096"/>
                  </a:cubicBezTo>
                  <a:lnTo>
                    <a:pt x="22055" y="68096"/>
                  </a:lnTo>
                  <a:cubicBezTo>
                    <a:pt x="21629" y="68397"/>
                    <a:pt x="21228" y="68698"/>
                    <a:pt x="20802" y="68973"/>
                  </a:cubicBezTo>
                  <a:cubicBezTo>
                    <a:pt x="19950" y="69550"/>
                    <a:pt x="19073" y="70126"/>
                    <a:pt x="18196" y="70652"/>
                  </a:cubicBezTo>
                  <a:lnTo>
                    <a:pt x="20677" y="68823"/>
                  </a:lnTo>
                  <a:cubicBezTo>
                    <a:pt x="21203" y="68397"/>
                    <a:pt x="21755" y="67996"/>
                    <a:pt x="22306" y="67595"/>
                  </a:cubicBezTo>
                  <a:cubicBezTo>
                    <a:pt x="22481" y="67244"/>
                    <a:pt x="22657" y="66868"/>
                    <a:pt x="22832" y="66517"/>
                  </a:cubicBezTo>
                  <a:lnTo>
                    <a:pt x="22832" y="66517"/>
                  </a:lnTo>
                  <a:cubicBezTo>
                    <a:pt x="22281" y="66843"/>
                    <a:pt x="21755" y="67169"/>
                    <a:pt x="21203" y="67495"/>
                  </a:cubicBezTo>
                  <a:cubicBezTo>
                    <a:pt x="21604" y="66166"/>
                    <a:pt x="22005" y="64838"/>
                    <a:pt x="22456" y="63535"/>
                  </a:cubicBezTo>
                  <a:lnTo>
                    <a:pt x="22456" y="63535"/>
                  </a:lnTo>
                  <a:cubicBezTo>
                    <a:pt x="21905" y="63860"/>
                    <a:pt x="21354" y="64186"/>
                    <a:pt x="20802" y="64487"/>
                  </a:cubicBezTo>
                  <a:cubicBezTo>
                    <a:pt x="21379" y="64086"/>
                    <a:pt x="21955" y="63685"/>
                    <a:pt x="22532" y="63284"/>
                  </a:cubicBezTo>
                  <a:cubicBezTo>
                    <a:pt x="22782" y="62482"/>
                    <a:pt x="23058" y="61680"/>
                    <a:pt x="23334" y="60903"/>
                  </a:cubicBezTo>
                  <a:lnTo>
                    <a:pt x="23334" y="60903"/>
                  </a:lnTo>
                  <a:cubicBezTo>
                    <a:pt x="22657" y="61329"/>
                    <a:pt x="21980" y="61730"/>
                    <a:pt x="21253" y="62106"/>
                  </a:cubicBezTo>
                  <a:cubicBezTo>
                    <a:pt x="22456" y="60226"/>
                    <a:pt x="23710" y="58397"/>
                    <a:pt x="25013" y="56617"/>
                  </a:cubicBezTo>
                  <a:cubicBezTo>
                    <a:pt x="25715" y="54963"/>
                    <a:pt x="26466" y="53359"/>
                    <a:pt x="27319" y="51780"/>
                  </a:cubicBezTo>
                  <a:cubicBezTo>
                    <a:pt x="27519" y="51379"/>
                    <a:pt x="27720" y="51003"/>
                    <a:pt x="27945" y="50627"/>
                  </a:cubicBezTo>
                  <a:lnTo>
                    <a:pt x="27945" y="50627"/>
                  </a:lnTo>
                  <a:cubicBezTo>
                    <a:pt x="27820" y="50702"/>
                    <a:pt x="27669" y="50778"/>
                    <a:pt x="27544" y="50828"/>
                  </a:cubicBezTo>
                  <a:cubicBezTo>
                    <a:pt x="27845" y="50477"/>
                    <a:pt x="28146" y="50101"/>
                    <a:pt x="28446" y="49725"/>
                  </a:cubicBezTo>
                  <a:cubicBezTo>
                    <a:pt x="29800" y="47469"/>
                    <a:pt x="31279" y="45289"/>
                    <a:pt x="32832" y="43184"/>
                  </a:cubicBezTo>
                  <a:lnTo>
                    <a:pt x="32832" y="43184"/>
                  </a:lnTo>
                  <a:cubicBezTo>
                    <a:pt x="32782" y="43209"/>
                    <a:pt x="32732" y="43259"/>
                    <a:pt x="32657" y="43284"/>
                  </a:cubicBezTo>
                  <a:cubicBezTo>
                    <a:pt x="31955" y="43710"/>
                    <a:pt x="31253" y="44136"/>
                    <a:pt x="30527" y="44512"/>
                  </a:cubicBezTo>
                  <a:cubicBezTo>
                    <a:pt x="29800" y="44888"/>
                    <a:pt x="29073" y="45239"/>
                    <a:pt x="28321" y="45540"/>
                  </a:cubicBezTo>
                  <a:lnTo>
                    <a:pt x="30426" y="44311"/>
                  </a:lnTo>
                  <a:cubicBezTo>
                    <a:pt x="31128" y="43910"/>
                    <a:pt x="31830" y="43484"/>
                    <a:pt x="32507" y="43058"/>
                  </a:cubicBezTo>
                  <a:cubicBezTo>
                    <a:pt x="32782" y="42908"/>
                    <a:pt x="33033" y="42733"/>
                    <a:pt x="33284" y="42582"/>
                  </a:cubicBezTo>
                  <a:cubicBezTo>
                    <a:pt x="34612" y="40803"/>
                    <a:pt x="35990" y="39048"/>
                    <a:pt x="37394" y="37294"/>
                  </a:cubicBezTo>
                  <a:lnTo>
                    <a:pt x="37394" y="37294"/>
                  </a:lnTo>
                  <a:cubicBezTo>
                    <a:pt x="36266" y="37946"/>
                    <a:pt x="35113" y="38597"/>
                    <a:pt x="33960" y="39199"/>
                  </a:cubicBezTo>
                  <a:cubicBezTo>
                    <a:pt x="33183" y="39600"/>
                    <a:pt x="32381" y="40001"/>
                    <a:pt x="31579" y="40402"/>
                  </a:cubicBezTo>
                  <a:cubicBezTo>
                    <a:pt x="30777" y="40778"/>
                    <a:pt x="29975" y="41154"/>
                    <a:pt x="29173" y="41504"/>
                  </a:cubicBezTo>
                  <a:cubicBezTo>
                    <a:pt x="29950" y="41103"/>
                    <a:pt x="30752" y="40702"/>
                    <a:pt x="31529" y="40276"/>
                  </a:cubicBezTo>
                  <a:cubicBezTo>
                    <a:pt x="32306" y="39850"/>
                    <a:pt x="33083" y="39449"/>
                    <a:pt x="33860" y="38998"/>
                  </a:cubicBezTo>
                  <a:cubicBezTo>
                    <a:pt x="35163" y="38296"/>
                    <a:pt x="36441" y="37545"/>
                    <a:pt x="37720" y="36793"/>
                  </a:cubicBezTo>
                  <a:cubicBezTo>
                    <a:pt x="39223" y="34412"/>
                    <a:pt x="40627" y="31956"/>
                    <a:pt x="41980" y="29474"/>
                  </a:cubicBezTo>
                  <a:lnTo>
                    <a:pt x="41980" y="29474"/>
                  </a:lnTo>
                  <a:cubicBezTo>
                    <a:pt x="40702" y="30377"/>
                    <a:pt x="39424" y="31229"/>
                    <a:pt x="38096" y="32056"/>
                  </a:cubicBezTo>
                  <a:cubicBezTo>
                    <a:pt x="37319" y="32507"/>
                    <a:pt x="36542" y="32983"/>
                    <a:pt x="35765" y="33434"/>
                  </a:cubicBezTo>
                  <a:cubicBezTo>
                    <a:pt x="34963" y="33885"/>
                    <a:pt x="34161" y="34311"/>
                    <a:pt x="33359" y="34712"/>
                  </a:cubicBezTo>
                  <a:cubicBezTo>
                    <a:pt x="34136" y="34261"/>
                    <a:pt x="34913" y="33785"/>
                    <a:pt x="35690" y="33309"/>
                  </a:cubicBezTo>
                  <a:cubicBezTo>
                    <a:pt x="36467" y="32833"/>
                    <a:pt x="37218" y="32357"/>
                    <a:pt x="37995" y="31855"/>
                  </a:cubicBezTo>
                  <a:cubicBezTo>
                    <a:pt x="39424" y="30928"/>
                    <a:pt x="40852" y="29950"/>
                    <a:pt x="42256" y="28948"/>
                  </a:cubicBezTo>
                  <a:cubicBezTo>
                    <a:pt x="43233" y="27093"/>
                    <a:pt x="44186" y="25214"/>
                    <a:pt x="45088" y="23309"/>
                  </a:cubicBezTo>
                  <a:lnTo>
                    <a:pt x="45088" y="23309"/>
                  </a:lnTo>
                  <a:cubicBezTo>
                    <a:pt x="42081" y="26091"/>
                    <a:pt x="39073" y="28873"/>
                    <a:pt x="36065" y="31655"/>
                  </a:cubicBezTo>
                  <a:cubicBezTo>
                    <a:pt x="38045" y="28898"/>
                    <a:pt x="39649" y="25940"/>
                    <a:pt x="41003" y="22858"/>
                  </a:cubicBezTo>
                  <a:lnTo>
                    <a:pt x="41003" y="22858"/>
                  </a:lnTo>
                  <a:cubicBezTo>
                    <a:pt x="40025" y="23309"/>
                    <a:pt x="39048" y="23710"/>
                    <a:pt x="38045" y="24061"/>
                  </a:cubicBezTo>
                  <a:cubicBezTo>
                    <a:pt x="39073" y="23610"/>
                    <a:pt x="40101" y="23108"/>
                    <a:pt x="41103" y="22582"/>
                  </a:cubicBezTo>
                  <a:cubicBezTo>
                    <a:pt x="44136" y="15464"/>
                    <a:pt x="45740" y="7645"/>
                    <a:pt x="472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4"/>
            <p:cNvSpPr/>
            <p:nvPr/>
          </p:nvSpPr>
          <p:spPr>
            <a:xfrm flipH="1">
              <a:off x="4916937" y="1999565"/>
              <a:ext cx="633738" cy="1892145"/>
            </a:xfrm>
            <a:custGeom>
              <a:avLst/>
              <a:gdLst/>
              <a:ahLst/>
              <a:cxnLst/>
              <a:rect l="l" t="t" r="r" b="b"/>
              <a:pathLst>
                <a:path w="42207" h="126017" extrusionOk="0">
                  <a:moveTo>
                    <a:pt x="42206" y="0"/>
                  </a:moveTo>
                  <a:lnTo>
                    <a:pt x="42206" y="0"/>
                  </a:lnTo>
                  <a:cubicBezTo>
                    <a:pt x="36342" y="8271"/>
                    <a:pt x="31229" y="17093"/>
                    <a:pt x="26818" y="26266"/>
                  </a:cubicBezTo>
                  <a:cubicBezTo>
                    <a:pt x="22382" y="35414"/>
                    <a:pt x="18647" y="44913"/>
                    <a:pt x="15489" y="54562"/>
                  </a:cubicBezTo>
                  <a:cubicBezTo>
                    <a:pt x="12306" y="64236"/>
                    <a:pt x="9675" y="74086"/>
                    <a:pt x="7469" y="84011"/>
                  </a:cubicBezTo>
                  <a:cubicBezTo>
                    <a:pt x="5239" y="93936"/>
                    <a:pt x="1554" y="115966"/>
                    <a:pt x="1" y="126016"/>
                  </a:cubicBezTo>
                  <a:lnTo>
                    <a:pt x="3033" y="120151"/>
                  </a:lnTo>
                  <a:cubicBezTo>
                    <a:pt x="4412" y="110101"/>
                    <a:pt x="6818" y="94236"/>
                    <a:pt x="8873" y="84312"/>
                  </a:cubicBezTo>
                  <a:cubicBezTo>
                    <a:pt x="10928" y="74387"/>
                    <a:pt x="13384" y="64537"/>
                    <a:pt x="16392" y="54863"/>
                  </a:cubicBezTo>
                  <a:cubicBezTo>
                    <a:pt x="19424" y="45189"/>
                    <a:pt x="22983" y="35665"/>
                    <a:pt x="27244" y="26467"/>
                  </a:cubicBezTo>
                  <a:cubicBezTo>
                    <a:pt x="31505" y="17269"/>
                    <a:pt x="36467" y="8371"/>
                    <a:pt x="42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4"/>
            <p:cNvSpPr/>
            <p:nvPr/>
          </p:nvSpPr>
          <p:spPr>
            <a:xfrm flipH="1">
              <a:off x="4919580" y="1986021"/>
              <a:ext cx="633723" cy="1892130"/>
            </a:xfrm>
            <a:custGeom>
              <a:avLst/>
              <a:gdLst/>
              <a:ahLst/>
              <a:cxnLst/>
              <a:rect l="l" t="t" r="r" b="b"/>
              <a:pathLst>
                <a:path w="42206" h="126016" extrusionOk="0">
                  <a:moveTo>
                    <a:pt x="42206" y="0"/>
                  </a:moveTo>
                  <a:lnTo>
                    <a:pt x="42206" y="0"/>
                  </a:lnTo>
                  <a:cubicBezTo>
                    <a:pt x="36341" y="8296"/>
                    <a:pt x="31228" y="17118"/>
                    <a:pt x="26817" y="26266"/>
                  </a:cubicBezTo>
                  <a:cubicBezTo>
                    <a:pt x="22381" y="35439"/>
                    <a:pt x="18672" y="44913"/>
                    <a:pt x="15489" y="54587"/>
                  </a:cubicBezTo>
                  <a:cubicBezTo>
                    <a:pt x="12306" y="64236"/>
                    <a:pt x="9674" y="74086"/>
                    <a:pt x="7469" y="84011"/>
                  </a:cubicBezTo>
                  <a:cubicBezTo>
                    <a:pt x="5238" y="93935"/>
                    <a:pt x="1554" y="115966"/>
                    <a:pt x="0" y="126016"/>
                  </a:cubicBezTo>
                  <a:lnTo>
                    <a:pt x="3033" y="120151"/>
                  </a:lnTo>
                  <a:cubicBezTo>
                    <a:pt x="4411" y="110126"/>
                    <a:pt x="6817" y="94236"/>
                    <a:pt x="8872" y="84311"/>
                  </a:cubicBezTo>
                  <a:cubicBezTo>
                    <a:pt x="10928" y="74386"/>
                    <a:pt x="13384" y="64562"/>
                    <a:pt x="16391" y="54862"/>
                  </a:cubicBezTo>
                  <a:cubicBezTo>
                    <a:pt x="19424" y="45188"/>
                    <a:pt x="22983" y="35689"/>
                    <a:pt x="27243" y="26466"/>
                  </a:cubicBezTo>
                  <a:cubicBezTo>
                    <a:pt x="31504" y="17268"/>
                    <a:pt x="36466" y="8371"/>
                    <a:pt x="4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4"/>
            <p:cNvSpPr/>
            <p:nvPr/>
          </p:nvSpPr>
          <p:spPr>
            <a:xfrm flipH="1">
              <a:off x="5263889" y="2228753"/>
              <a:ext cx="32372" cy="380855"/>
            </a:xfrm>
            <a:custGeom>
              <a:avLst/>
              <a:gdLst/>
              <a:ahLst/>
              <a:cxnLst/>
              <a:rect l="l" t="t" r="r" b="b"/>
              <a:pathLst>
                <a:path w="2156" h="25365" extrusionOk="0">
                  <a:moveTo>
                    <a:pt x="2155" y="1"/>
                  </a:moveTo>
                  <a:lnTo>
                    <a:pt x="1704" y="1554"/>
                  </a:lnTo>
                  <a:lnTo>
                    <a:pt x="1303" y="3108"/>
                  </a:lnTo>
                  <a:lnTo>
                    <a:pt x="977" y="4662"/>
                  </a:lnTo>
                  <a:lnTo>
                    <a:pt x="677" y="6241"/>
                  </a:lnTo>
                  <a:cubicBezTo>
                    <a:pt x="326" y="8372"/>
                    <a:pt x="125" y="10502"/>
                    <a:pt x="50" y="12632"/>
                  </a:cubicBezTo>
                  <a:cubicBezTo>
                    <a:pt x="0" y="14788"/>
                    <a:pt x="50" y="16918"/>
                    <a:pt x="276" y="19048"/>
                  </a:cubicBezTo>
                  <a:lnTo>
                    <a:pt x="451" y="20652"/>
                  </a:lnTo>
                  <a:lnTo>
                    <a:pt x="677" y="22231"/>
                  </a:lnTo>
                  <a:lnTo>
                    <a:pt x="977" y="23810"/>
                  </a:lnTo>
                  <a:lnTo>
                    <a:pt x="1303" y="25364"/>
                  </a:lnTo>
                  <a:lnTo>
                    <a:pt x="1028" y="23785"/>
                  </a:lnTo>
                  <a:lnTo>
                    <a:pt x="802" y="22206"/>
                  </a:lnTo>
                  <a:lnTo>
                    <a:pt x="627" y="20627"/>
                  </a:lnTo>
                  <a:lnTo>
                    <a:pt x="476" y="19023"/>
                  </a:lnTo>
                  <a:cubicBezTo>
                    <a:pt x="301" y="16918"/>
                    <a:pt x="251" y="14788"/>
                    <a:pt x="326" y="12657"/>
                  </a:cubicBezTo>
                  <a:cubicBezTo>
                    <a:pt x="401" y="10527"/>
                    <a:pt x="602" y="8397"/>
                    <a:pt x="902" y="6291"/>
                  </a:cubicBezTo>
                  <a:lnTo>
                    <a:pt x="1153" y="4712"/>
                  </a:lnTo>
                  <a:lnTo>
                    <a:pt x="1429" y="3133"/>
                  </a:lnTo>
                  <a:lnTo>
                    <a:pt x="1779" y="1580"/>
                  </a:lnTo>
                  <a:lnTo>
                    <a:pt x="2155" y="1"/>
                  </a:ln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4"/>
            <p:cNvSpPr/>
            <p:nvPr/>
          </p:nvSpPr>
          <p:spPr>
            <a:xfrm flipH="1">
              <a:off x="5205928" y="2116224"/>
              <a:ext cx="44805" cy="371066"/>
            </a:xfrm>
            <a:custGeom>
              <a:avLst/>
              <a:gdLst/>
              <a:ahLst/>
              <a:cxnLst/>
              <a:rect l="l" t="t" r="r" b="b"/>
              <a:pathLst>
                <a:path w="2984" h="24713" extrusionOk="0">
                  <a:moveTo>
                    <a:pt x="2983" y="1"/>
                  </a:moveTo>
                  <a:lnTo>
                    <a:pt x="2457" y="1479"/>
                  </a:lnTo>
                  <a:lnTo>
                    <a:pt x="2006" y="2983"/>
                  </a:lnTo>
                  <a:lnTo>
                    <a:pt x="1605" y="4487"/>
                  </a:lnTo>
                  <a:lnTo>
                    <a:pt x="1229" y="6016"/>
                  </a:lnTo>
                  <a:cubicBezTo>
                    <a:pt x="778" y="8071"/>
                    <a:pt x="477" y="10126"/>
                    <a:pt x="251" y="12231"/>
                  </a:cubicBezTo>
                  <a:cubicBezTo>
                    <a:pt x="76" y="14312"/>
                    <a:pt x="1" y="16392"/>
                    <a:pt x="76" y="18497"/>
                  </a:cubicBezTo>
                  <a:lnTo>
                    <a:pt x="151" y="20051"/>
                  </a:lnTo>
                  <a:lnTo>
                    <a:pt x="276" y="21630"/>
                  </a:lnTo>
                  <a:lnTo>
                    <a:pt x="452" y="23184"/>
                  </a:lnTo>
                  <a:lnTo>
                    <a:pt x="677" y="24713"/>
                  </a:lnTo>
                  <a:lnTo>
                    <a:pt x="527" y="23159"/>
                  </a:lnTo>
                  <a:lnTo>
                    <a:pt x="402" y="21605"/>
                  </a:lnTo>
                  <a:lnTo>
                    <a:pt x="326" y="20051"/>
                  </a:lnTo>
                  <a:lnTo>
                    <a:pt x="276" y="18472"/>
                  </a:lnTo>
                  <a:cubicBezTo>
                    <a:pt x="251" y="16392"/>
                    <a:pt x="326" y="14312"/>
                    <a:pt x="527" y="12256"/>
                  </a:cubicBezTo>
                  <a:cubicBezTo>
                    <a:pt x="727" y="10176"/>
                    <a:pt x="1028" y="8121"/>
                    <a:pt x="1429" y="6066"/>
                  </a:cubicBezTo>
                  <a:lnTo>
                    <a:pt x="1755" y="4537"/>
                  </a:lnTo>
                  <a:lnTo>
                    <a:pt x="2131" y="3008"/>
                  </a:lnTo>
                  <a:lnTo>
                    <a:pt x="2532" y="1505"/>
                  </a:lnTo>
                  <a:lnTo>
                    <a:pt x="2983" y="1"/>
                  </a:ln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4"/>
            <p:cNvSpPr/>
            <p:nvPr/>
          </p:nvSpPr>
          <p:spPr>
            <a:xfrm flipH="1">
              <a:off x="5133670" y="2071446"/>
              <a:ext cx="11682" cy="223543"/>
            </a:xfrm>
            <a:custGeom>
              <a:avLst/>
              <a:gdLst/>
              <a:ahLst/>
              <a:cxnLst/>
              <a:rect l="l" t="t" r="r" b="b"/>
              <a:pathLst>
                <a:path w="778" h="14888" extrusionOk="0">
                  <a:moveTo>
                    <a:pt x="777" y="0"/>
                  </a:moveTo>
                  <a:cubicBezTo>
                    <a:pt x="552" y="1228"/>
                    <a:pt x="376" y="2456"/>
                    <a:pt x="251" y="3710"/>
                  </a:cubicBezTo>
                  <a:cubicBezTo>
                    <a:pt x="126" y="4938"/>
                    <a:pt x="75" y="6191"/>
                    <a:pt x="25" y="7444"/>
                  </a:cubicBezTo>
                  <a:cubicBezTo>
                    <a:pt x="0" y="8672"/>
                    <a:pt x="0" y="9925"/>
                    <a:pt x="75" y="11178"/>
                  </a:cubicBezTo>
                  <a:cubicBezTo>
                    <a:pt x="151" y="12406"/>
                    <a:pt x="251" y="13660"/>
                    <a:pt x="401" y="14888"/>
                  </a:cubicBezTo>
                  <a:cubicBezTo>
                    <a:pt x="351" y="13660"/>
                    <a:pt x="301" y="12406"/>
                    <a:pt x="276" y="11153"/>
                  </a:cubicBezTo>
                  <a:cubicBezTo>
                    <a:pt x="276" y="9925"/>
                    <a:pt x="251" y="8672"/>
                    <a:pt x="301" y="7444"/>
                  </a:cubicBezTo>
                  <a:cubicBezTo>
                    <a:pt x="326" y="6191"/>
                    <a:pt x="401" y="4963"/>
                    <a:pt x="476" y="3710"/>
                  </a:cubicBezTo>
                  <a:cubicBezTo>
                    <a:pt x="552" y="2482"/>
                    <a:pt x="677" y="1253"/>
                    <a:pt x="777" y="0"/>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4"/>
            <p:cNvSpPr/>
            <p:nvPr/>
          </p:nvSpPr>
          <p:spPr>
            <a:xfrm flipH="1">
              <a:off x="5094914" y="2069945"/>
              <a:ext cx="12808" cy="179895"/>
            </a:xfrm>
            <a:custGeom>
              <a:avLst/>
              <a:gdLst/>
              <a:ahLst/>
              <a:cxnLst/>
              <a:rect l="l" t="t" r="r" b="b"/>
              <a:pathLst>
                <a:path w="853" h="11981" extrusionOk="0">
                  <a:moveTo>
                    <a:pt x="853" y="0"/>
                  </a:moveTo>
                  <a:lnTo>
                    <a:pt x="853" y="0"/>
                  </a:lnTo>
                  <a:cubicBezTo>
                    <a:pt x="652" y="977"/>
                    <a:pt x="502" y="1955"/>
                    <a:pt x="376" y="2957"/>
                  </a:cubicBezTo>
                  <a:cubicBezTo>
                    <a:pt x="251" y="3960"/>
                    <a:pt x="176" y="4962"/>
                    <a:pt x="101" y="5965"/>
                  </a:cubicBezTo>
                  <a:cubicBezTo>
                    <a:pt x="51" y="6968"/>
                    <a:pt x="0" y="7970"/>
                    <a:pt x="26" y="8973"/>
                  </a:cubicBezTo>
                  <a:cubicBezTo>
                    <a:pt x="26" y="9975"/>
                    <a:pt x="76" y="10978"/>
                    <a:pt x="151" y="11980"/>
                  </a:cubicBezTo>
                  <a:cubicBezTo>
                    <a:pt x="176" y="10978"/>
                    <a:pt x="201" y="9975"/>
                    <a:pt x="226" y="8973"/>
                  </a:cubicBezTo>
                  <a:cubicBezTo>
                    <a:pt x="276" y="7970"/>
                    <a:pt x="301" y="6968"/>
                    <a:pt x="376" y="5990"/>
                  </a:cubicBezTo>
                  <a:cubicBezTo>
                    <a:pt x="427" y="4988"/>
                    <a:pt x="502" y="3985"/>
                    <a:pt x="577" y="2983"/>
                  </a:cubicBezTo>
                  <a:cubicBezTo>
                    <a:pt x="677" y="1980"/>
                    <a:pt x="777" y="977"/>
                    <a:pt x="853" y="0"/>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4"/>
            <p:cNvSpPr/>
            <p:nvPr/>
          </p:nvSpPr>
          <p:spPr>
            <a:xfrm flipH="1">
              <a:off x="4926694" y="1803862"/>
              <a:ext cx="63604" cy="270210"/>
            </a:xfrm>
            <a:custGeom>
              <a:avLst/>
              <a:gdLst/>
              <a:ahLst/>
              <a:cxnLst/>
              <a:rect l="l" t="t" r="r" b="b"/>
              <a:pathLst>
                <a:path w="4236" h="17996" extrusionOk="0">
                  <a:moveTo>
                    <a:pt x="4236" y="1"/>
                  </a:moveTo>
                  <a:lnTo>
                    <a:pt x="4236" y="1"/>
                  </a:lnTo>
                  <a:cubicBezTo>
                    <a:pt x="3759" y="1479"/>
                    <a:pt x="3308" y="2958"/>
                    <a:pt x="2882" y="4437"/>
                  </a:cubicBezTo>
                  <a:cubicBezTo>
                    <a:pt x="2456" y="5915"/>
                    <a:pt x="2080" y="7419"/>
                    <a:pt x="1729" y="8898"/>
                  </a:cubicBezTo>
                  <a:cubicBezTo>
                    <a:pt x="1379" y="10402"/>
                    <a:pt x="1053" y="11905"/>
                    <a:pt x="752" y="13434"/>
                  </a:cubicBezTo>
                  <a:cubicBezTo>
                    <a:pt x="451" y="14938"/>
                    <a:pt x="201" y="16467"/>
                    <a:pt x="0" y="17996"/>
                  </a:cubicBezTo>
                  <a:lnTo>
                    <a:pt x="952" y="13484"/>
                  </a:lnTo>
                  <a:cubicBezTo>
                    <a:pt x="1303" y="11981"/>
                    <a:pt x="1629" y="10477"/>
                    <a:pt x="1980" y="8973"/>
                  </a:cubicBezTo>
                  <a:cubicBezTo>
                    <a:pt x="2331" y="7469"/>
                    <a:pt x="2707" y="5991"/>
                    <a:pt x="3083" y="4487"/>
                  </a:cubicBezTo>
                  <a:lnTo>
                    <a:pt x="4236" y="1"/>
                  </a:ln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4"/>
            <p:cNvSpPr/>
            <p:nvPr/>
          </p:nvSpPr>
          <p:spPr>
            <a:xfrm flipH="1">
              <a:off x="4810023" y="1827948"/>
              <a:ext cx="91847" cy="151667"/>
            </a:xfrm>
            <a:custGeom>
              <a:avLst/>
              <a:gdLst/>
              <a:ahLst/>
              <a:cxnLst/>
              <a:rect l="l" t="t" r="r" b="b"/>
              <a:pathLst>
                <a:path w="6117" h="10101" extrusionOk="0">
                  <a:moveTo>
                    <a:pt x="6116" y="1"/>
                  </a:moveTo>
                  <a:cubicBezTo>
                    <a:pt x="5565" y="803"/>
                    <a:pt x="5013" y="1630"/>
                    <a:pt x="4487" y="2457"/>
                  </a:cubicBezTo>
                  <a:cubicBezTo>
                    <a:pt x="3961" y="3284"/>
                    <a:pt x="3459" y="4136"/>
                    <a:pt x="2933" y="4988"/>
                  </a:cubicBezTo>
                  <a:cubicBezTo>
                    <a:pt x="2457" y="5815"/>
                    <a:pt x="1931" y="6667"/>
                    <a:pt x="1454" y="7520"/>
                  </a:cubicBezTo>
                  <a:cubicBezTo>
                    <a:pt x="953" y="8372"/>
                    <a:pt x="477" y="9224"/>
                    <a:pt x="1" y="10101"/>
                  </a:cubicBezTo>
                  <a:cubicBezTo>
                    <a:pt x="577" y="9299"/>
                    <a:pt x="1104" y="8472"/>
                    <a:pt x="1630" y="7645"/>
                  </a:cubicBezTo>
                  <a:cubicBezTo>
                    <a:pt x="2156" y="6793"/>
                    <a:pt x="2657" y="5966"/>
                    <a:pt x="3184" y="5113"/>
                  </a:cubicBezTo>
                  <a:cubicBezTo>
                    <a:pt x="3685" y="4261"/>
                    <a:pt x="4186" y="3434"/>
                    <a:pt x="4688" y="2582"/>
                  </a:cubicBezTo>
                  <a:cubicBezTo>
                    <a:pt x="5164" y="1730"/>
                    <a:pt x="5665" y="853"/>
                    <a:pt x="6116"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4"/>
            <p:cNvSpPr/>
            <p:nvPr/>
          </p:nvSpPr>
          <p:spPr>
            <a:xfrm flipH="1">
              <a:off x="4748686" y="1901706"/>
              <a:ext cx="153934" cy="157703"/>
            </a:xfrm>
            <a:custGeom>
              <a:avLst/>
              <a:gdLst/>
              <a:ahLst/>
              <a:cxnLst/>
              <a:rect l="l" t="t" r="r" b="b"/>
              <a:pathLst>
                <a:path w="10252" h="10503" extrusionOk="0">
                  <a:moveTo>
                    <a:pt x="10251" y="1"/>
                  </a:moveTo>
                  <a:lnTo>
                    <a:pt x="10251" y="1"/>
                  </a:lnTo>
                  <a:cubicBezTo>
                    <a:pt x="9424" y="903"/>
                    <a:pt x="8597" y="1806"/>
                    <a:pt x="7770" y="2708"/>
                  </a:cubicBezTo>
                  <a:cubicBezTo>
                    <a:pt x="6943" y="3585"/>
                    <a:pt x="6091" y="4487"/>
                    <a:pt x="5239" y="5339"/>
                  </a:cubicBezTo>
                  <a:cubicBezTo>
                    <a:pt x="4387" y="6242"/>
                    <a:pt x="3509" y="7094"/>
                    <a:pt x="2657" y="7946"/>
                  </a:cubicBezTo>
                  <a:cubicBezTo>
                    <a:pt x="1780" y="8823"/>
                    <a:pt x="878" y="9650"/>
                    <a:pt x="1" y="10502"/>
                  </a:cubicBezTo>
                  <a:cubicBezTo>
                    <a:pt x="953" y="9750"/>
                    <a:pt x="1880" y="8923"/>
                    <a:pt x="2783" y="8096"/>
                  </a:cubicBezTo>
                  <a:cubicBezTo>
                    <a:pt x="3685" y="7269"/>
                    <a:pt x="4562" y="6417"/>
                    <a:pt x="5439" y="5540"/>
                  </a:cubicBezTo>
                  <a:cubicBezTo>
                    <a:pt x="6291" y="4663"/>
                    <a:pt x="7119" y="3760"/>
                    <a:pt x="7921" y="2833"/>
                  </a:cubicBezTo>
                  <a:cubicBezTo>
                    <a:pt x="8723" y="1906"/>
                    <a:pt x="9525" y="978"/>
                    <a:pt x="1025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4"/>
            <p:cNvSpPr/>
            <p:nvPr/>
          </p:nvSpPr>
          <p:spPr>
            <a:xfrm flipH="1">
              <a:off x="4775042" y="2007839"/>
              <a:ext cx="200961" cy="138123"/>
            </a:xfrm>
            <a:custGeom>
              <a:avLst/>
              <a:gdLst/>
              <a:ahLst/>
              <a:cxnLst/>
              <a:rect l="l" t="t" r="r" b="b"/>
              <a:pathLst>
                <a:path w="13384" h="9199" extrusionOk="0">
                  <a:moveTo>
                    <a:pt x="13384" y="1"/>
                  </a:moveTo>
                  <a:cubicBezTo>
                    <a:pt x="12432" y="978"/>
                    <a:pt x="11429" y="1905"/>
                    <a:pt x="10402" y="2783"/>
                  </a:cubicBezTo>
                  <a:cubicBezTo>
                    <a:pt x="9349" y="3660"/>
                    <a:pt x="8271" y="4512"/>
                    <a:pt x="7143" y="5264"/>
                  </a:cubicBezTo>
                  <a:cubicBezTo>
                    <a:pt x="6041" y="6041"/>
                    <a:pt x="4863" y="6743"/>
                    <a:pt x="3660" y="7394"/>
                  </a:cubicBezTo>
                  <a:cubicBezTo>
                    <a:pt x="2482" y="8046"/>
                    <a:pt x="1254" y="8647"/>
                    <a:pt x="0" y="9199"/>
                  </a:cubicBezTo>
                  <a:cubicBezTo>
                    <a:pt x="1279" y="8748"/>
                    <a:pt x="2557" y="8196"/>
                    <a:pt x="3760" y="7595"/>
                  </a:cubicBezTo>
                  <a:cubicBezTo>
                    <a:pt x="4988" y="6968"/>
                    <a:pt x="6166" y="6266"/>
                    <a:pt x="7294" y="5489"/>
                  </a:cubicBezTo>
                  <a:cubicBezTo>
                    <a:pt x="8422" y="4712"/>
                    <a:pt x="9524" y="3860"/>
                    <a:pt x="10527" y="2958"/>
                  </a:cubicBezTo>
                  <a:cubicBezTo>
                    <a:pt x="11554" y="2031"/>
                    <a:pt x="12507" y="1053"/>
                    <a:pt x="13384"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4"/>
            <p:cNvSpPr/>
            <p:nvPr/>
          </p:nvSpPr>
          <p:spPr>
            <a:xfrm flipH="1">
              <a:off x="4782569" y="2115098"/>
              <a:ext cx="263814" cy="190811"/>
            </a:xfrm>
            <a:custGeom>
              <a:avLst/>
              <a:gdLst/>
              <a:ahLst/>
              <a:cxnLst/>
              <a:rect l="l" t="t" r="r" b="b"/>
              <a:pathLst>
                <a:path w="17570" h="12708" extrusionOk="0">
                  <a:moveTo>
                    <a:pt x="17570" y="1"/>
                  </a:moveTo>
                  <a:lnTo>
                    <a:pt x="17570" y="1"/>
                  </a:lnTo>
                  <a:cubicBezTo>
                    <a:pt x="16893" y="602"/>
                    <a:pt x="16216" y="1204"/>
                    <a:pt x="15515" y="1780"/>
                  </a:cubicBezTo>
                  <a:cubicBezTo>
                    <a:pt x="14813" y="2356"/>
                    <a:pt x="14111" y="2933"/>
                    <a:pt x="13409" y="3509"/>
                  </a:cubicBezTo>
                  <a:cubicBezTo>
                    <a:pt x="12006" y="4637"/>
                    <a:pt x="10577" y="5740"/>
                    <a:pt x="9099" y="6793"/>
                  </a:cubicBezTo>
                  <a:cubicBezTo>
                    <a:pt x="7645" y="7870"/>
                    <a:pt x="6141" y="8873"/>
                    <a:pt x="4637" y="9850"/>
                  </a:cubicBezTo>
                  <a:cubicBezTo>
                    <a:pt x="3860" y="10352"/>
                    <a:pt x="3109" y="10828"/>
                    <a:pt x="2332" y="11304"/>
                  </a:cubicBezTo>
                  <a:cubicBezTo>
                    <a:pt x="1555" y="11780"/>
                    <a:pt x="778" y="12256"/>
                    <a:pt x="1" y="12707"/>
                  </a:cubicBezTo>
                  <a:cubicBezTo>
                    <a:pt x="803" y="12306"/>
                    <a:pt x="1605" y="11880"/>
                    <a:pt x="2407" y="11429"/>
                  </a:cubicBezTo>
                  <a:cubicBezTo>
                    <a:pt x="3184" y="10978"/>
                    <a:pt x="3961" y="10502"/>
                    <a:pt x="4738" y="10051"/>
                  </a:cubicBezTo>
                  <a:cubicBezTo>
                    <a:pt x="6291" y="9098"/>
                    <a:pt x="7795" y="8071"/>
                    <a:pt x="9274" y="7018"/>
                  </a:cubicBezTo>
                  <a:cubicBezTo>
                    <a:pt x="10728" y="5940"/>
                    <a:pt x="12156" y="4838"/>
                    <a:pt x="13560" y="3660"/>
                  </a:cubicBezTo>
                  <a:cubicBezTo>
                    <a:pt x="14236" y="3083"/>
                    <a:pt x="14938" y="2482"/>
                    <a:pt x="15590" y="1880"/>
                  </a:cubicBezTo>
                  <a:cubicBezTo>
                    <a:pt x="16266" y="1254"/>
                    <a:pt x="16918" y="627"/>
                    <a:pt x="17570"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4"/>
            <p:cNvSpPr/>
            <p:nvPr/>
          </p:nvSpPr>
          <p:spPr>
            <a:xfrm flipH="1">
              <a:off x="4836386" y="2242298"/>
              <a:ext cx="272838" cy="165600"/>
            </a:xfrm>
            <a:custGeom>
              <a:avLst/>
              <a:gdLst/>
              <a:ahLst/>
              <a:cxnLst/>
              <a:rect l="l" t="t" r="r" b="b"/>
              <a:pathLst>
                <a:path w="18171" h="11029" extrusionOk="0">
                  <a:moveTo>
                    <a:pt x="18171" y="1"/>
                  </a:moveTo>
                  <a:lnTo>
                    <a:pt x="18171" y="1"/>
                  </a:lnTo>
                  <a:cubicBezTo>
                    <a:pt x="17444" y="527"/>
                    <a:pt x="16717" y="1028"/>
                    <a:pt x="15965" y="1530"/>
                  </a:cubicBezTo>
                  <a:cubicBezTo>
                    <a:pt x="15238" y="2031"/>
                    <a:pt x="14512" y="2532"/>
                    <a:pt x="13785" y="3008"/>
                  </a:cubicBezTo>
                  <a:cubicBezTo>
                    <a:pt x="12306" y="3986"/>
                    <a:pt x="10802" y="4963"/>
                    <a:pt x="9273" y="5865"/>
                  </a:cubicBezTo>
                  <a:cubicBezTo>
                    <a:pt x="7770" y="6793"/>
                    <a:pt x="6241" y="7670"/>
                    <a:pt x="4687" y="8522"/>
                  </a:cubicBezTo>
                  <a:cubicBezTo>
                    <a:pt x="3910" y="8973"/>
                    <a:pt x="3133" y="9374"/>
                    <a:pt x="2356" y="9800"/>
                  </a:cubicBezTo>
                  <a:cubicBezTo>
                    <a:pt x="1579" y="10226"/>
                    <a:pt x="777" y="10627"/>
                    <a:pt x="0" y="11028"/>
                  </a:cubicBezTo>
                  <a:cubicBezTo>
                    <a:pt x="802" y="10678"/>
                    <a:pt x="1604" y="10302"/>
                    <a:pt x="2406" y="9926"/>
                  </a:cubicBezTo>
                  <a:cubicBezTo>
                    <a:pt x="3208" y="9525"/>
                    <a:pt x="4010" y="9124"/>
                    <a:pt x="4787" y="8723"/>
                  </a:cubicBezTo>
                  <a:cubicBezTo>
                    <a:pt x="6366" y="7896"/>
                    <a:pt x="7895" y="7018"/>
                    <a:pt x="9424" y="6091"/>
                  </a:cubicBezTo>
                  <a:cubicBezTo>
                    <a:pt x="10928" y="5164"/>
                    <a:pt x="12431" y="4211"/>
                    <a:pt x="13885" y="3184"/>
                  </a:cubicBezTo>
                  <a:cubicBezTo>
                    <a:pt x="14612" y="2683"/>
                    <a:pt x="15339" y="2156"/>
                    <a:pt x="16065" y="1630"/>
                  </a:cubicBezTo>
                  <a:cubicBezTo>
                    <a:pt x="16767" y="1104"/>
                    <a:pt x="17469" y="552"/>
                    <a:pt x="1817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4"/>
            <p:cNvSpPr/>
            <p:nvPr/>
          </p:nvSpPr>
          <p:spPr>
            <a:xfrm flipH="1">
              <a:off x="4997453" y="2390956"/>
              <a:ext cx="124564" cy="77537"/>
            </a:xfrm>
            <a:custGeom>
              <a:avLst/>
              <a:gdLst/>
              <a:ahLst/>
              <a:cxnLst/>
              <a:rect l="l" t="t" r="r" b="b"/>
              <a:pathLst>
                <a:path w="8296" h="5164" extrusionOk="0">
                  <a:moveTo>
                    <a:pt x="8296" y="1"/>
                  </a:moveTo>
                  <a:lnTo>
                    <a:pt x="6266" y="1354"/>
                  </a:lnTo>
                  <a:cubicBezTo>
                    <a:pt x="5564" y="1805"/>
                    <a:pt x="4887" y="2256"/>
                    <a:pt x="4186" y="2682"/>
                  </a:cubicBezTo>
                  <a:cubicBezTo>
                    <a:pt x="3509" y="3108"/>
                    <a:pt x="2807" y="3534"/>
                    <a:pt x="2105" y="3935"/>
                  </a:cubicBezTo>
                  <a:lnTo>
                    <a:pt x="0" y="5164"/>
                  </a:lnTo>
                  <a:cubicBezTo>
                    <a:pt x="752" y="4863"/>
                    <a:pt x="1479" y="4512"/>
                    <a:pt x="2206" y="4136"/>
                  </a:cubicBezTo>
                  <a:cubicBezTo>
                    <a:pt x="2932" y="3760"/>
                    <a:pt x="3634" y="3334"/>
                    <a:pt x="4336" y="2908"/>
                  </a:cubicBezTo>
                  <a:cubicBezTo>
                    <a:pt x="5038" y="2457"/>
                    <a:pt x="5714" y="2006"/>
                    <a:pt x="6366" y="1529"/>
                  </a:cubicBezTo>
                  <a:cubicBezTo>
                    <a:pt x="7043" y="1053"/>
                    <a:pt x="7669" y="552"/>
                    <a:pt x="8296"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4"/>
            <p:cNvSpPr/>
            <p:nvPr/>
          </p:nvSpPr>
          <p:spPr>
            <a:xfrm flipH="1">
              <a:off x="5089651" y="2653645"/>
              <a:ext cx="145270" cy="99369"/>
            </a:xfrm>
            <a:custGeom>
              <a:avLst/>
              <a:gdLst/>
              <a:ahLst/>
              <a:cxnLst/>
              <a:rect l="l" t="t" r="r" b="b"/>
              <a:pathLst>
                <a:path w="9675" h="6618" extrusionOk="0">
                  <a:moveTo>
                    <a:pt x="9674" y="0"/>
                  </a:moveTo>
                  <a:cubicBezTo>
                    <a:pt x="8847" y="527"/>
                    <a:pt x="8045" y="1078"/>
                    <a:pt x="7243" y="1630"/>
                  </a:cubicBezTo>
                  <a:lnTo>
                    <a:pt x="4812" y="3284"/>
                  </a:lnTo>
                  <a:lnTo>
                    <a:pt x="2406" y="4938"/>
                  </a:lnTo>
                  <a:cubicBezTo>
                    <a:pt x="1604" y="5489"/>
                    <a:pt x="802" y="6041"/>
                    <a:pt x="0" y="6617"/>
                  </a:cubicBezTo>
                  <a:cubicBezTo>
                    <a:pt x="852" y="6141"/>
                    <a:pt x="1705" y="5640"/>
                    <a:pt x="2532" y="5113"/>
                  </a:cubicBezTo>
                  <a:cubicBezTo>
                    <a:pt x="3359" y="4587"/>
                    <a:pt x="4161" y="4061"/>
                    <a:pt x="4988" y="3509"/>
                  </a:cubicBezTo>
                  <a:cubicBezTo>
                    <a:pt x="5790" y="2958"/>
                    <a:pt x="6592" y="2381"/>
                    <a:pt x="7369" y="1805"/>
                  </a:cubicBezTo>
                  <a:cubicBezTo>
                    <a:pt x="8146" y="1229"/>
                    <a:pt x="8923" y="627"/>
                    <a:pt x="9674" y="0"/>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4"/>
            <p:cNvSpPr/>
            <p:nvPr/>
          </p:nvSpPr>
          <p:spPr>
            <a:xfrm flipH="1">
              <a:off x="5126906" y="2734175"/>
              <a:ext cx="147162" cy="111411"/>
            </a:xfrm>
            <a:custGeom>
              <a:avLst/>
              <a:gdLst/>
              <a:ahLst/>
              <a:cxnLst/>
              <a:rect l="l" t="t" r="r" b="b"/>
              <a:pathLst>
                <a:path w="9801" h="7420" extrusionOk="0">
                  <a:moveTo>
                    <a:pt x="9800" y="1"/>
                  </a:moveTo>
                  <a:lnTo>
                    <a:pt x="7369" y="1881"/>
                  </a:lnTo>
                  <a:cubicBezTo>
                    <a:pt x="6567" y="2482"/>
                    <a:pt x="5740" y="3134"/>
                    <a:pt x="4938" y="3735"/>
                  </a:cubicBezTo>
                  <a:cubicBezTo>
                    <a:pt x="4111" y="4362"/>
                    <a:pt x="3284" y="4963"/>
                    <a:pt x="2482" y="5590"/>
                  </a:cubicBezTo>
                  <a:lnTo>
                    <a:pt x="1" y="7419"/>
                  </a:lnTo>
                  <a:cubicBezTo>
                    <a:pt x="878" y="6893"/>
                    <a:pt x="1755" y="6317"/>
                    <a:pt x="2607" y="5740"/>
                  </a:cubicBezTo>
                  <a:cubicBezTo>
                    <a:pt x="3434" y="5164"/>
                    <a:pt x="4261" y="4562"/>
                    <a:pt x="5088" y="3961"/>
                  </a:cubicBezTo>
                  <a:cubicBezTo>
                    <a:pt x="5916" y="3334"/>
                    <a:pt x="6718" y="2683"/>
                    <a:pt x="7495" y="2031"/>
                  </a:cubicBezTo>
                  <a:cubicBezTo>
                    <a:pt x="8297" y="1379"/>
                    <a:pt x="9073" y="703"/>
                    <a:pt x="9800"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4"/>
            <p:cNvSpPr/>
            <p:nvPr/>
          </p:nvSpPr>
          <p:spPr>
            <a:xfrm flipH="1">
              <a:off x="5151743" y="2804180"/>
              <a:ext cx="157327" cy="131727"/>
            </a:xfrm>
            <a:custGeom>
              <a:avLst/>
              <a:gdLst/>
              <a:ahLst/>
              <a:cxnLst/>
              <a:rect l="l" t="t" r="r" b="b"/>
              <a:pathLst>
                <a:path w="10478" h="8773" extrusionOk="0">
                  <a:moveTo>
                    <a:pt x="10477" y="1"/>
                  </a:moveTo>
                  <a:lnTo>
                    <a:pt x="10477" y="1"/>
                  </a:lnTo>
                  <a:cubicBezTo>
                    <a:pt x="9575" y="677"/>
                    <a:pt x="8673" y="1404"/>
                    <a:pt x="7795" y="2106"/>
                  </a:cubicBezTo>
                  <a:cubicBezTo>
                    <a:pt x="6893" y="2833"/>
                    <a:pt x="6016" y="3559"/>
                    <a:pt x="5139" y="4286"/>
                  </a:cubicBezTo>
                  <a:cubicBezTo>
                    <a:pt x="4287" y="5013"/>
                    <a:pt x="3409" y="5740"/>
                    <a:pt x="2532" y="6492"/>
                  </a:cubicBezTo>
                  <a:cubicBezTo>
                    <a:pt x="1680" y="7244"/>
                    <a:pt x="828" y="7996"/>
                    <a:pt x="1" y="8773"/>
                  </a:cubicBezTo>
                  <a:cubicBezTo>
                    <a:pt x="903" y="8071"/>
                    <a:pt x="1780" y="7369"/>
                    <a:pt x="2683" y="6667"/>
                  </a:cubicBezTo>
                  <a:cubicBezTo>
                    <a:pt x="3560" y="5940"/>
                    <a:pt x="4437" y="5214"/>
                    <a:pt x="5314" y="4487"/>
                  </a:cubicBezTo>
                  <a:cubicBezTo>
                    <a:pt x="6191" y="3760"/>
                    <a:pt x="7069" y="3008"/>
                    <a:pt x="7921" y="2281"/>
                  </a:cubicBezTo>
                  <a:cubicBezTo>
                    <a:pt x="8773" y="1529"/>
                    <a:pt x="9650" y="778"/>
                    <a:pt x="10477"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4"/>
            <p:cNvSpPr/>
            <p:nvPr/>
          </p:nvSpPr>
          <p:spPr>
            <a:xfrm flipH="1">
              <a:off x="5220242" y="2985948"/>
              <a:ext cx="111396" cy="106892"/>
            </a:xfrm>
            <a:custGeom>
              <a:avLst/>
              <a:gdLst/>
              <a:ahLst/>
              <a:cxnLst/>
              <a:rect l="l" t="t" r="r" b="b"/>
              <a:pathLst>
                <a:path w="7419" h="7119" extrusionOk="0">
                  <a:moveTo>
                    <a:pt x="7419" y="1"/>
                  </a:moveTo>
                  <a:cubicBezTo>
                    <a:pt x="6767" y="552"/>
                    <a:pt x="6115" y="1129"/>
                    <a:pt x="5489" y="1705"/>
                  </a:cubicBezTo>
                  <a:cubicBezTo>
                    <a:pt x="4862" y="2282"/>
                    <a:pt x="4236" y="2858"/>
                    <a:pt x="3609" y="3460"/>
                  </a:cubicBezTo>
                  <a:cubicBezTo>
                    <a:pt x="3008" y="4061"/>
                    <a:pt x="2381" y="4638"/>
                    <a:pt x="1780" y="5264"/>
                  </a:cubicBezTo>
                  <a:cubicBezTo>
                    <a:pt x="1178" y="5866"/>
                    <a:pt x="577" y="6467"/>
                    <a:pt x="0" y="7119"/>
                  </a:cubicBezTo>
                  <a:cubicBezTo>
                    <a:pt x="652" y="6567"/>
                    <a:pt x="1303" y="5991"/>
                    <a:pt x="1930" y="5414"/>
                  </a:cubicBezTo>
                  <a:cubicBezTo>
                    <a:pt x="2557" y="4838"/>
                    <a:pt x="3183" y="4236"/>
                    <a:pt x="3810" y="3660"/>
                  </a:cubicBezTo>
                  <a:cubicBezTo>
                    <a:pt x="4411" y="3059"/>
                    <a:pt x="5038" y="2457"/>
                    <a:pt x="5639" y="1856"/>
                  </a:cubicBezTo>
                  <a:cubicBezTo>
                    <a:pt x="6241" y="1229"/>
                    <a:pt x="6842" y="627"/>
                    <a:pt x="7419"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4"/>
            <p:cNvSpPr/>
            <p:nvPr/>
          </p:nvSpPr>
          <p:spPr>
            <a:xfrm flipH="1">
              <a:off x="5272165" y="3084933"/>
              <a:ext cx="66261" cy="67748"/>
            </a:xfrm>
            <a:custGeom>
              <a:avLst/>
              <a:gdLst/>
              <a:ahLst/>
              <a:cxnLst/>
              <a:rect l="l" t="t" r="r" b="b"/>
              <a:pathLst>
                <a:path w="4413" h="4512" extrusionOk="0">
                  <a:moveTo>
                    <a:pt x="4412" y="0"/>
                  </a:moveTo>
                  <a:lnTo>
                    <a:pt x="4412" y="0"/>
                  </a:lnTo>
                  <a:cubicBezTo>
                    <a:pt x="4011" y="351"/>
                    <a:pt x="3610" y="702"/>
                    <a:pt x="3234" y="1053"/>
                  </a:cubicBezTo>
                  <a:cubicBezTo>
                    <a:pt x="2858" y="1429"/>
                    <a:pt x="2482" y="1805"/>
                    <a:pt x="2106" y="2156"/>
                  </a:cubicBezTo>
                  <a:cubicBezTo>
                    <a:pt x="1755" y="2557"/>
                    <a:pt x="1379" y="2933"/>
                    <a:pt x="1029" y="3309"/>
                  </a:cubicBezTo>
                  <a:cubicBezTo>
                    <a:pt x="678" y="3710"/>
                    <a:pt x="327" y="4111"/>
                    <a:pt x="1" y="4512"/>
                  </a:cubicBezTo>
                  <a:cubicBezTo>
                    <a:pt x="402" y="4186"/>
                    <a:pt x="803" y="3835"/>
                    <a:pt x="1179" y="3459"/>
                  </a:cubicBezTo>
                  <a:cubicBezTo>
                    <a:pt x="1555" y="3108"/>
                    <a:pt x="1931" y="2732"/>
                    <a:pt x="2307" y="2356"/>
                  </a:cubicBezTo>
                  <a:cubicBezTo>
                    <a:pt x="2658" y="1980"/>
                    <a:pt x="3034" y="1604"/>
                    <a:pt x="3384" y="1203"/>
                  </a:cubicBezTo>
                  <a:cubicBezTo>
                    <a:pt x="3735" y="827"/>
                    <a:pt x="4086" y="426"/>
                    <a:pt x="4412" y="0"/>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4"/>
            <p:cNvSpPr/>
            <p:nvPr/>
          </p:nvSpPr>
          <p:spPr>
            <a:xfrm flipH="1">
              <a:off x="5181476" y="3093582"/>
              <a:ext cx="183663" cy="168994"/>
            </a:xfrm>
            <a:custGeom>
              <a:avLst/>
              <a:gdLst/>
              <a:ahLst/>
              <a:cxnLst/>
              <a:rect l="l" t="t" r="r" b="b"/>
              <a:pathLst>
                <a:path w="12232" h="11255" extrusionOk="0">
                  <a:moveTo>
                    <a:pt x="12231" y="1"/>
                  </a:moveTo>
                  <a:cubicBezTo>
                    <a:pt x="11179" y="903"/>
                    <a:pt x="10126" y="1805"/>
                    <a:pt x="9098" y="2733"/>
                  </a:cubicBezTo>
                  <a:lnTo>
                    <a:pt x="6016" y="5540"/>
                  </a:lnTo>
                  <a:lnTo>
                    <a:pt x="2983" y="8372"/>
                  </a:lnTo>
                  <a:cubicBezTo>
                    <a:pt x="1980" y="9324"/>
                    <a:pt x="978" y="10277"/>
                    <a:pt x="1" y="11254"/>
                  </a:cubicBezTo>
                  <a:cubicBezTo>
                    <a:pt x="1053" y="10352"/>
                    <a:pt x="2081" y="9450"/>
                    <a:pt x="3133" y="8522"/>
                  </a:cubicBezTo>
                  <a:lnTo>
                    <a:pt x="6216" y="5740"/>
                  </a:lnTo>
                  <a:lnTo>
                    <a:pt x="9249" y="2883"/>
                  </a:lnTo>
                  <a:cubicBezTo>
                    <a:pt x="10251" y="1931"/>
                    <a:pt x="11254" y="978"/>
                    <a:pt x="1223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4"/>
            <p:cNvSpPr/>
            <p:nvPr/>
          </p:nvSpPr>
          <p:spPr>
            <a:xfrm flipH="1">
              <a:off x="5311688" y="3313746"/>
              <a:ext cx="86952" cy="74144"/>
            </a:xfrm>
            <a:custGeom>
              <a:avLst/>
              <a:gdLst/>
              <a:ahLst/>
              <a:cxnLst/>
              <a:rect l="l" t="t" r="r" b="b"/>
              <a:pathLst>
                <a:path w="5791" h="4938" extrusionOk="0">
                  <a:moveTo>
                    <a:pt x="5790" y="1"/>
                  </a:moveTo>
                  <a:cubicBezTo>
                    <a:pt x="5314" y="402"/>
                    <a:pt x="4838" y="828"/>
                    <a:pt x="4337" y="1229"/>
                  </a:cubicBezTo>
                  <a:lnTo>
                    <a:pt x="2883" y="2457"/>
                  </a:lnTo>
                  <a:cubicBezTo>
                    <a:pt x="2432" y="2883"/>
                    <a:pt x="1931" y="3284"/>
                    <a:pt x="1455" y="3685"/>
                  </a:cubicBezTo>
                  <a:cubicBezTo>
                    <a:pt x="978" y="4111"/>
                    <a:pt x="477" y="4512"/>
                    <a:pt x="1" y="4938"/>
                  </a:cubicBezTo>
                  <a:cubicBezTo>
                    <a:pt x="552" y="4612"/>
                    <a:pt x="1079" y="4236"/>
                    <a:pt x="1580" y="3860"/>
                  </a:cubicBezTo>
                  <a:cubicBezTo>
                    <a:pt x="2081" y="3484"/>
                    <a:pt x="2582" y="3083"/>
                    <a:pt x="3084" y="2682"/>
                  </a:cubicBezTo>
                  <a:cubicBezTo>
                    <a:pt x="3560" y="2256"/>
                    <a:pt x="4036" y="1830"/>
                    <a:pt x="4487" y="1379"/>
                  </a:cubicBezTo>
                  <a:cubicBezTo>
                    <a:pt x="4938" y="953"/>
                    <a:pt x="5389" y="477"/>
                    <a:pt x="5790"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4"/>
            <p:cNvSpPr/>
            <p:nvPr/>
          </p:nvSpPr>
          <p:spPr>
            <a:xfrm flipH="1">
              <a:off x="5210831" y="3285140"/>
              <a:ext cx="171997" cy="133618"/>
            </a:xfrm>
            <a:custGeom>
              <a:avLst/>
              <a:gdLst/>
              <a:ahLst/>
              <a:cxnLst/>
              <a:rect l="l" t="t" r="r" b="b"/>
              <a:pathLst>
                <a:path w="11455" h="8899" extrusionOk="0">
                  <a:moveTo>
                    <a:pt x="11454" y="1"/>
                  </a:moveTo>
                  <a:lnTo>
                    <a:pt x="11454" y="1"/>
                  </a:lnTo>
                  <a:cubicBezTo>
                    <a:pt x="10527" y="778"/>
                    <a:pt x="9600" y="1555"/>
                    <a:pt x="8672" y="2332"/>
                  </a:cubicBezTo>
                  <a:cubicBezTo>
                    <a:pt x="7745" y="3084"/>
                    <a:pt x="6793" y="3860"/>
                    <a:pt x="5840" y="4587"/>
                  </a:cubicBezTo>
                  <a:cubicBezTo>
                    <a:pt x="4888" y="5339"/>
                    <a:pt x="3910" y="6066"/>
                    <a:pt x="2958" y="6768"/>
                  </a:cubicBezTo>
                  <a:cubicBezTo>
                    <a:pt x="1981" y="7495"/>
                    <a:pt x="1003" y="8196"/>
                    <a:pt x="1" y="8898"/>
                  </a:cubicBezTo>
                  <a:cubicBezTo>
                    <a:pt x="1053" y="8297"/>
                    <a:pt x="2081" y="7645"/>
                    <a:pt x="3083" y="6943"/>
                  </a:cubicBezTo>
                  <a:cubicBezTo>
                    <a:pt x="4086" y="6267"/>
                    <a:pt x="5038" y="5540"/>
                    <a:pt x="6016" y="4813"/>
                  </a:cubicBezTo>
                  <a:cubicBezTo>
                    <a:pt x="6968" y="4061"/>
                    <a:pt x="7895" y="3284"/>
                    <a:pt x="8798" y="2482"/>
                  </a:cubicBezTo>
                  <a:cubicBezTo>
                    <a:pt x="9725" y="1680"/>
                    <a:pt x="10602" y="853"/>
                    <a:pt x="11454"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4"/>
            <p:cNvSpPr/>
            <p:nvPr/>
          </p:nvSpPr>
          <p:spPr>
            <a:xfrm flipH="1">
              <a:off x="5320348" y="2555035"/>
              <a:ext cx="25976" cy="155435"/>
            </a:xfrm>
            <a:custGeom>
              <a:avLst/>
              <a:gdLst/>
              <a:ahLst/>
              <a:cxnLst/>
              <a:rect l="l" t="t" r="r" b="b"/>
              <a:pathLst>
                <a:path w="1730" h="10352" extrusionOk="0">
                  <a:moveTo>
                    <a:pt x="1" y="1"/>
                  </a:moveTo>
                  <a:cubicBezTo>
                    <a:pt x="1" y="878"/>
                    <a:pt x="51" y="1755"/>
                    <a:pt x="126" y="2633"/>
                  </a:cubicBezTo>
                  <a:cubicBezTo>
                    <a:pt x="201" y="3510"/>
                    <a:pt x="326" y="4362"/>
                    <a:pt x="452" y="5239"/>
                  </a:cubicBezTo>
                  <a:cubicBezTo>
                    <a:pt x="602" y="6116"/>
                    <a:pt x="778" y="6968"/>
                    <a:pt x="978" y="7821"/>
                  </a:cubicBezTo>
                  <a:cubicBezTo>
                    <a:pt x="1204" y="8673"/>
                    <a:pt x="1454" y="9525"/>
                    <a:pt x="1730" y="10352"/>
                  </a:cubicBezTo>
                  <a:cubicBezTo>
                    <a:pt x="1555" y="9475"/>
                    <a:pt x="1354" y="8623"/>
                    <a:pt x="1204" y="7770"/>
                  </a:cubicBezTo>
                  <a:cubicBezTo>
                    <a:pt x="1028" y="6918"/>
                    <a:pt x="853" y="6066"/>
                    <a:pt x="727" y="5189"/>
                  </a:cubicBezTo>
                  <a:cubicBezTo>
                    <a:pt x="577" y="4337"/>
                    <a:pt x="452" y="3460"/>
                    <a:pt x="326" y="2608"/>
                  </a:cubicBezTo>
                  <a:cubicBezTo>
                    <a:pt x="201" y="1730"/>
                    <a:pt x="101" y="878"/>
                    <a:pt x="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4"/>
            <p:cNvSpPr/>
            <p:nvPr/>
          </p:nvSpPr>
          <p:spPr>
            <a:xfrm flipH="1">
              <a:off x="5387711" y="2693542"/>
              <a:ext cx="54955" cy="184399"/>
            </a:xfrm>
            <a:custGeom>
              <a:avLst/>
              <a:gdLst/>
              <a:ahLst/>
              <a:cxnLst/>
              <a:rect l="l" t="t" r="r" b="b"/>
              <a:pathLst>
                <a:path w="3660" h="12281" extrusionOk="0">
                  <a:moveTo>
                    <a:pt x="1" y="0"/>
                  </a:moveTo>
                  <a:cubicBezTo>
                    <a:pt x="126" y="1053"/>
                    <a:pt x="276" y="2130"/>
                    <a:pt x="452" y="3183"/>
                  </a:cubicBezTo>
                  <a:cubicBezTo>
                    <a:pt x="652" y="4236"/>
                    <a:pt x="878" y="5288"/>
                    <a:pt x="1153" y="6341"/>
                  </a:cubicBezTo>
                  <a:cubicBezTo>
                    <a:pt x="1429" y="7394"/>
                    <a:pt x="1755" y="8421"/>
                    <a:pt x="2156" y="9424"/>
                  </a:cubicBezTo>
                  <a:cubicBezTo>
                    <a:pt x="2582" y="10401"/>
                    <a:pt x="3058" y="11379"/>
                    <a:pt x="3660" y="12281"/>
                  </a:cubicBezTo>
                  <a:cubicBezTo>
                    <a:pt x="3159" y="11328"/>
                    <a:pt x="2732" y="10351"/>
                    <a:pt x="2356" y="9323"/>
                  </a:cubicBezTo>
                  <a:cubicBezTo>
                    <a:pt x="2006" y="8321"/>
                    <a:pt x="1680" y="7318"/>
                    <a:pt x="1404" y="6266"/>
                  </a:cubicBezTo>
                  <a:cubicBezTo>
                    <a:pt x="1128" y="5238"/>
                    <a:pt x="903" y="4186"/>
                    <a:pt x="677" y="3133"/>
                  </a:cubicBezTo>
                  <a:lnTo>
                    <a:pt x="1" y="0"/>
                  </a:ln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4"/>
            <p:cNvSpPr/>
            <p:nvPr/>
          </p:nvSpPr>
          <p:spPr>
            <a:xfrm flipH="1">
              <a:off x="5450928" y="2670207"/>
              <a:ext cx="48183" cy="331546"/>
            </a:xfrm>
            <a:custGeom>
              <a:avLst/>
              <a:gdLst/>
              <a:ahLst/>
              <a:cxnLst/>
              <a:rect l="l" t="t" r="r" b="b"/>
              <a:pathLst>
                <a:path w="3209" h="22081" extrusionOk="0">
                  <a:moveTo>
                    <a:pt x="602" y="0"/>
                  </a:moveTo>
                  <a:lnTo>
                    <a:pt x="401" y="1404"/>
                  </a:lnTo>
                  <a:lnTo>
                    <a:pt x="226" y="2782"/>
                  </a:lnTo>
                  <a:lnTo>
                    <a:pt x="125" y="4186"/>
                  </a:lnTo>
                  <a:lnTo>
                    <a:pt x="50" y="5589"/>
                  </a:lnTo>
                  <a:cubicBezTo>
                    <a:pt x="0" y="7469"/>
                    <a:pt x="100" y="9349"/>
                    <a:pt x="301" y="11228"/>
                  </a:cubicBezTo>
                  <a:cubicBezTo>
                    <a:pt x="526" y="13083"/>
                    <a:pt x="877" y="14938"/>
                    <a:pt x="1354" y="16767"/>
                  </a:cubicBezTo>
                  <a:lnTo>
                    <a:pt x="1755" y="18121"/>
                  </a:lnTo>
                  <a:lnTo>
                    <a:pt x="2181" y="19449"/>
                  </a:lnTo>
                  <a:lnTo>
                    <a:pt x="2657" y="20777"/>
                  </a:lnTo>
                  <a:lnTo>
                    <a:pt x="3208" y="22081"/>
                  </a:lnTo>
                  <a:lnTo>
                    <a:pt x="2732" y="20752"/>
                  </a:lnTo>
                  <a:lnTo>
                    <a:pt x="2306" y="19424"/>
                  </a:lnTo>
                  <a:lnTo>
                    <a:pt x="1905" y="18070"/>
                  </a:lnTo>
                  <a:lnTo>
                    <a:pt x="1579" y="16717"/>
                  </a:lnTo>
                  <a:cubicBezTo>
                    <a:pt x="1128" y="14888"/>
                    <a:pt x="777" y="13058"/>
                    <a:pt x="577" y="11203"/>
                  </a:cubicBezTo>
                  <a:cubicBezTo>
                    <a:pt x="351" y="9349"/>
                    <a:pt x="251" y="7469"/>
                    <a:pt x="251" y="5614"/>
                  </a:cubicBezTo>
                  <a:lnTo>
                    <a:pt x="276" y="4211"/>
                  </a:lnTo>
                  <a:lnTo>
                    <a:pt x="351" y="2807"/>
                  </a:lnTo>
                  <a:lnTo>
                    <a:pt x="451" y="1404"/>
                  </a:lnTo>
                  <a:lnTo>
                    <a:pt x="602" y="0"/>
                  </a:ln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4"/>
            <p:cNvSpPr/>
            <p:nvPr/>
          </p:nvSpPr>
          <p:spPr>
            <a:xfrm flipH="1">
              <a:off x="5476529" y="3051808"/>
              <a:ext cx="43664" cy="113288"/>
            </a:xfrm>
            <a:custGeom>
              <a:avLst/>
              <a:gdLst/>
              <a:ahLst/>
              <a:cxnLst/>
              <a:rect l="l" t="t" r="r" b="b"/>
              <a:pathLst>
                <a:path w="2908" h="7545" extrusionOk="0">
                  <a:moveTo>
                    <a:pt x="1" y="1"/>
                  </a:moveTo>
                  <a:lnTo>
                    <a:pt x="1" y="1"/>
                  </a:lnTo>
                  <a:cubicBezTo>
                    <a:pt x="101" y="653"/>
                    <a:pt x="251" y="1329"/>
                    <a:pt x="427" y="1981"/>
                  </a:cubicBezTo>
                  <a:cubicBezTo>
                    <a:pt x="602" y="2632"/>
                    <a:pt x="828" y="3284"/>
                    <a:pt x="1053" y="3911"/>
                  </a:cubicBezTo>
                  <a:cubicBezTo>
                    <a:pt x="1329" y="4537"/>
                    <a:pt x="1580" y="5164"/>
                    <a:pt x="1880" y="5790"/>
                  </a:cubicBezTo>
                  <a:cubicBezTo>
                    <a:pt x="2206" y="6392"/>
                    <a:pt x="2532" y="6993"/>
                    <a:pt x="2908" y="7545"/>
                  </a:cubicBezTo>
                  <a:cubicBezTo>
                    <a:pt x="2632" y="6918"/>
                    <a:pt x="2357" y="6317"/>
                    <a:pt x="2081" y="5690"/>
                  </a:cubicBezTo>
                  <a:cubicBezTo>
                    <a:pt x="1830" y="5064"/>
                    <a:pt x="1555" y="4462"/>
                    <a:pt x="1329" y="3810"/>
                  </a:cubicBezTo>
                  <a:cubicBezTo>
                    <a:pt x="1078" y="3184"/>
                    <a:pt x="853" y="2557"/>
                    <a:pt x="627" y="1931"/>
                  </a:cubicBezTo>
                  <a:cubicBezTo>
                    <a:pt x="402" y="1279"/>
                    <a:pt x="201" y="627"/>
                    <a:pt x="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4"/>
            <p:cNvSpPr/>
            <p:nvPr/>
          </p:nvSpPr>
          <p:spPr>
            <a:xfrm flipH="1">
              <a:off x="5478410" y="3080037"/>
              <a:ext cx="114790" cy="206621"/>
            </a:xfrm>
            <a:custGeom>
              <a:avLst/>
              <a:gdLst/>
              <a:ahLst/>
              <a:cxnLst/>
              <a:rect l="l" t="t" r="r" b="b"/>
              <a:pathLst>
                <a:path w="7645" h="13761" extrusionOk="0">
                  <a:moveTo>
                    <a:pt x="0" y="1"/>
                  </a:moveTo>
                  <a:lnTo>
                    <a:pt x="0" y="1"/>
                  </a:lnTo>
                  <a:cubicBezTo>
                    <a:pt x="201" y="1304"/>
                    <a:pt x="552" y="2607"/>
                    <a:pt x="1003" y="3860"/>
                  </a:cubicBezTo>
                  <a:cubicBezTo>
                    <a:pt x="1454" y="5138"/>
                    <a:pt x="2031" y="6341"/>
                    <a:pt x="2682" y="7519"/>
                  </a:cubicBezTo>
                  <a:cubicBezTo>
                    <a:pt x="3334" y="8672"/>
                    <a:pt x="4061" y="9800"/>
                    <a:pt x="4913" y="10853"/>
                  </a:cubicBezTo>
                  <a:cubicBezTo>
                    <a:pt x="5740" y="11905"/>
                    <a:pt x="6642" y="12883"/>
                    <a:pt x="7645" y="13760"/>
                  </a:cubicBezTo>
                  <a:cubicBezTo>
                    <a:pt x="6742" y="12808"/>
                    <a:pt x="5865" y="11780"/>
                    <a:pt x="5063" y="10727"/>
                  </a:cubicBezTo>
                  <a:cubicBezTo>
                    <a:pt x="4286" y="9650"/>
                    <a:pt x="3534" y="8547"/>
                    <a:pt x="2908" y="7394"/>
                  </a:cubicBezTo>
                  <a:cubicBezTo>
                    <a:pt x="2256" y="6241"/>
                    <a:pt x="1705" y="5038"/>
                    <a:pt x="1203" y="3785"/>
                  </a:cubicBezTo>
                  <a:cubicBezTo>
                    <a:pt x="727" y="2557"/>
                    <a:pt x="326" y="1279"/>
                    <a:pt x="0"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4"/>
            <p:cNvSpPr/>
            <p:nvPr/>
          </p:nvSpPr>
          <p:spPr>
            <a:xfrm flipH="1">
              <a:off x="5517165" y="3277993"/>
              <a:ext cx="91471" cy="120811"/>
            </a:xfrm>
            <a:custGeom>
              <a:avLst/>
              <a:gdLst/>
              <a:ahLst/>
              <a:cxnLst/>
              <a:rect l="l" t="t" r="r" b="b"/>
              <a:pathLst>
                <a:path w="6092" h="8046" extrusionOk="0">
                  <a:moveTo>
                    <a:pt x="1" y="1"/>
                  </a:moveTo>
                  <a:lnTo>
                    <a:pt x="1" y="1"/>
                  </a:lnTo>
                  <a:cubicBezTo>
                    <a:pt x="302" y="778"/>
                    <a:pt x="678" y="1555"/>
                    <a:pt x="1104" y="2281"/>
                  </a:cubicBezTo>
                  <a:cubicBezTo>
                    <a:pt x="1530" y="3033"/>
                    <a:pt x="2006" y="3735"/>
                    <a:pt x="2532" y="4412"/>
                  </a:cubicBezTo>
                  <a:cubicBezTo>
                    <a:pt x="3059" y="5088"/>
                    <a:pt x="3585" y="5740"/>
                    <a:pt x="4186" y="6367"/>
                  </a:cubicBezTo>
                  <a:cubicBezTo>
                    <a:pt x="4788" y="6968"/>
                    <a:pt x="5414" y="7545"/>
                    <a:pt x="6091" y="8046"/>
                  </a:cubicBezTo>
                  <a:cubicBezTo>
                    <a:pt x="5490" y="7444"/>
                    <a:pt x="4913" y="6843"/>
                    <a:pt x="4337" y="6216"/>
                  </a:cubicBezTo>
                  <a:cubicBezTo>
                    <a:pt x="3785" y="5590"/>
                    <a:pt x="3234" y="4938"/>
                    <a:pt x="2733" y="4261"/>
                  </a:cubicBezTo>
                  <a:cubicBezTo>
                    <a:pt x="2231" y="3585"/>
                    <a:pt x="1755" y="2883"/>
                    <a:pt x="1304" y="2181"/>
                  </a:cubicBezTo>
                  <a:cubicBezTo>
                    <a:pt x="828" y="1479"/>
                    <a:pt x="402" y="727"/>
                    <a:pt x="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4"/>
            <p:cNvSpPr/>
            <p:nvPr/>
          </p:nvSpPr>
          <p:spPr>
            <a:xfrm flipH="1">
              <a:off x="5306037" y="3434924"/>
              <a:ext cx="766" cy="766"/>
            </a:xfrm>
            <a:custGeom>
              <a:avLst/>
              <a:gdLst/>
              <a:ahLst/>
              <a:cxnLst/>
              <a:rect l="l" t="t" r="r" b="b"/>
              <a:pathLst>
                <a:path w="51" h="51" extrusionOk="0">
                  <a:moveTo>
                    <a:pt x="0" y="51"/>
                  </a:moveTo>
                  <a:cubicBezTo>
                    <a:pt x="0" y="51"/>
                    <a:pt x="0" y="51"/>
                    <a:pt x="0" y="51"/>
                  </a:cubicBezTo>
                  <a:cubicBezTo>
                    <a:pt x="0" y="51"/>
                    <a:pt x="0" y="51"/>
                    <a:pt x="0" y="51"/>
                  </a:cubicBezTo>
                  <a:close/>
                  <a:moveTo>
                    <a:pt x="0" y="51"/>
                  </a:moveTo>
                  <a:cubicBezTo>
                    <a:pt x="0" y="51"/>
                    <a:pt x="0" y="51"/>
                    <a:pt x="0" y="51"/>
                  </a:cubicBezTo>
                  <a:cubicBezTo>
                    <a:pt x="0" y="51"/>
                    <a:pt x="0" y="51"/>
                    <a:pt x="0" y="51"/>
                  </a:cubicBezTo>
                  <a:close/>
                  <a:moveTo>
                    <a:pt x="25" y="26"/>
                  </a:moveTo>
                  <a:lnTo>
                    <a:pt x="25" y="26"/>
                  </a:lnTo>
                  <a:lnTo>
                    <a:pt x="25" y="26"/>
                  </a:lnTo>
                  <a:close/>
                  <a:moveTo>
                    <a:pt x="25" y="26"/>
                  </a:moveTo>
                  <a:cubicBezTo>
                    <a:pt x="25" y="26"/>
                    <a:pt x="25" y="26"/>
                    <a:pt x="25" y="26"/>
                  </a:cubicBezTo>
                  <a:cubicBezTo>
                    <a:pt x="25" y="26"/>
                    <a:pt x="25" y="26"/>
                    <a:pt x="25" y="26"/>
                  </a:cubicBezTo>
                  <a:close/>
                  <a:moveTo>
                    <a:pt x="50" y="1"/>
                  </a:moveTo>
                  <a:cubicBezTo>
                    <a:pt x="50" y="1"/>
                    <a:pt x="50" y="1"/>
                    <a:pt x="50" y="1"/>
                  </a:cubicBezTo>
                  <a:cubicBezTo>
                    <a:pt x="50" y="1"/>
                    <a:pt x="50" y="1"/>
                    <a:pt x="50" y="1"/>
                  </a:cubicBezTo>
                  <a:close/>
                  <a:moveTo>
                    <a:pt x="50" y="1"/>
                  </a:moveTo>
                  <a:lnTo>
                    <a:pt x="50" y="1"/>
                  </a:lnTo>
                  <a:lnTo>
                    <a:pt x="50" y="1"/>
                  </a:lnTo>
                  <a:close/>
                </a:path>
              </a:pathLst>
            </a:custGeom>
            <a:solidFill>
              <a:srgbClr val="586F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4"/>
            <p:cNvSpPr/>
            <p:nvPr/>
          </p:nvSpPr>
          <p:spPr>
            <a:xfrm flipH="1">
              <a:off x="4685503" y="1763589"/>
              <a:ext cx="727432" cy="1735974"/>
            </a:xfrm>
            <a:custGeom>
              <a:avLst/>
              <a:gdLst/>
              <a:ahLst/>
              <a:cxnLst/>
              <a:rect l="l" t="t" r="r" b="b"/>
              <a:pathLst>
                <a:path w="48447" h="115616" extrusionOk="0">
                  <a:moveTo>
                    <a:pt x="44462" y="1"/>
                  </a:moveTo>
                  <a:lnTo>
                    <a:pt x="44462" y="1"/>
                  </a:lnTo>
                  <a:cubicBezTo>
                    <a:pt x="45615" y="5615"/>
                    <a:pt x="44713" y="11630"/>
                    <a:pt x="42607" y="17019"/>
                  </a:cubicBezTo>
                  <a:cubicBezTo>
                    <a:pt x="41129" y="20828"/>
                    <a:pt x="39073" y="24362"/>
                    <a:pt x="36793" y="27745"/>
                  </a:cubicBezTo>
                  <a:cubicBezTo>
                    <a:pt x="37144" y="27470"/>
                    <a:pt x="37469" y="27194"/>
                    <a:pt x="37820" y="26918"/>
                  </a:cubicBezTo>
                  <a:cubicBezTo>
                    <a:pt x="38522" y="26342"/>
                    <a:pt x="39224" y="25765"/>
                    <a:pt x="39926" y="25189"/>
                  </a:cubicBezTo>
                  <a:cubicBezTo>
                    <a:pt x="40627" y="24613"/>
                    <a:pt x="41304" y="24011"/>
                    <a:pt x="41981" y="23410"/>
                  </a:cubicBezTo>
                  <a:lnTo>
                    <a:pt x="41981" y="23410"/>
                  </a:lnTo>
                  <a:cubicBezTo>
                    <a:pt x="41329" y="24036"/>
                    <a:pt x="40677" y="24663"/>
                    <a:pt x="40001" y="25289"/>
                  </a:cubicBezTo>
                  <a:cubicBezTo>
                    <a:pt x="39349" y="25891"/>
                    <a:pt x="38647" y="26492"/>
                    <a:pt x="37971" y="27069"/>
                  </a:cubicBezTo>
                  <a:cubicBezTo>
                    <a:pt x="37419" y="27520"/>
                    <a:pt x="36868" y="27971"/>
                    <a:pt x="36317" y="28422"/>
                  </a:cubicBezTo>
                  <a:cubicBezTo>
                    <a:pt x="34637" y="30828"/>
                    <a:pt x="32858" y="33159"/>
                    <a:pt x="31028" y="35440"/>
                  </a:cubicBezTo>
                  <a:cubicBezTo>
                    <a:pt x="30327" y="36342"/>
                    <a:pt x="29600" y="37219"/>
                    <a:pt x="28898" y="38121"/>
                  </a:cubicBezTo>
                  <a:cubicBezTo>
                    <a:pt x="29098" y="37996"/>
                    <a:pt x="29299" y="37871"/>
                    <a:pt x="29499" y="37745"/>
                  </a:cubicBezTo>
                  <a:cubicBezTo>
                    <a:pt x="31028" y="36843"/>
                    <a:pt x="32532" y="35866"/>
                    <a:pt x="34011" y="34888"/>
                  </a:cubicBezTo>
                  <a:cubicBezTo>
                    <a:pt x="34738" y="34412"/>
                    <a:pt x="35464" y="33911"/>
                    <a:pt x="36191" y="33410"/>
                  </a:cubicBezTo>
                  <a:cubicBezTo>
                    <a:pt x="36943" y="32908"/>
                    <a:pt x="37670" y="32407"/>
                    <a:pt x="38397" y="31881"/>
                  </a:cubicBezTo>
                  <a:lnTo>
                    <a:pt x="38397" y="31881"/>
                  </a:lnTo>
                  <a:cubicBezTo>
                    <a:pt x="37695" y="32432"/>
                    <a:pt x="36993" y="32984"/>
                    <a:pt x="36291" y="33510"/>
                  </a:cubicBezTo>
                  <a:cubicBezTo>
                    <a:pt x="35565" y="34036"/>
                    <a:pt x="34838" y="34563"/>
                    <a:pt x="34111" y="35064"/>
                  </a:cubicBezTo>
                  <a:cubicBezTo>
                    <a:pt x="32657" y="36091"/>
                    <a:pt x="31154" y="37044"/>
                    <a:pt x="29650" y="37971"/>
                  </a:cubicBezTo>
                  <a:cubicBezTo>
                    <a:pt x="29249" y="38222"/>
                    <a:pt x="28848" y="38447"/>
                    <a:pt x="28472" y="38673"/>
                  </a:cubicBezTo>
                  <a:cubicBezTo>
                    <a:pt x="27469" y="40227"/>
                    <a:pt x="26467" y="41781"/>
                    <a:pt x="25414" y="43284"/>
                  </a:cubicBezTo>
                  <a:cubicBezTo>
                    <a:pt x="25489" y="43234"/>
                    <a:pt x="25565" y="43184"/>
                    <a:pt x="25640" y="43134"/>
                  </a:cubicBezTo>
                  <a:lnTo>
                    <a:pt x="27670" y="41781"/>
                  </a:lnTo>
                  <a:lnTo>
                    <a:pt x="27670" y="41781"/>
                  </a:lnTo>
                  <a:cubicBezTo>
                    <a:pt x="27043" y="42332"/>
                    <a:pt x="26417" y="42833"/>
                    <a:pt x="25740" y="43309"/>
                  </a:cubicBezTo>
                  <a:cubicBezTo>
                    <a:pt x="25514" y="43485"/>
                    <a:pt x="25289" y="43660"/>
                    <a:pt x="25038" y="43811"/>
                  </a:cubicBezTo>
                  <a:cubicBezTo>
                    <a:pt x="23284" y="46317"/>
                    <a:pt x="21429" y="48773"/>
                    <a:pt x="19499" y="51129"/>
                  </a:cubicBezTo>
                  <a:cubicBezTo>
                    <a:pt x="19349" y="51430"/>
                    <a:pt x="19174" y="51731"/>
                    <a:pt x="18998" y="52031"/>
                  </a:cubicBezTo>
                  <a:cubicBezTo>
                    <a:pt x="20051" y="51455"/>
                    <a:pt x="21078" y="50878"/>
                    <a:pt x="22131" y="50302"/>
                  </a:cubicBezTo>
                  <a:lnTo>
                    <a:pt x="22131" y="50302"/>
                  </a:lnTo>
                  <a:cubicBezTo>
                    <a:pt x="20001" y="52783"/>
                    <a:pt x="17971" y="55365"/>
                    <a:pt x="16066" y="58021"/>
                  </a:cubicBezTo>
                  <a:cubicBezTo>
                    <a:pt x="15464" y="59425"/>
                    <a:pt x="14913" y="60853"/>
                    <a:pt x="14387" y="62307"/>
                  </a:cubicBezTo>
                  <a:cubicBezTo>
                    <a:pt x="15665" y="61505"/>
                    <a:pt x="16868" y="60578"/>
                    <a:pt x="17971" y="59575"/>
                  </a:cubicBezTo>
                  <a:lnTo>
                    <a:pt x="17971" y="59575"/>
                  </a:lnTo>
                  <a:cubicBezTo>
                    <a:pt x="17469" y="60628"/>
                    <a:pt x="16943" y="61680"/>
                    <a:pt x="16442" y="62733"/>
                  </a:cubicBezTo>
                  <a:lnTo>
                    <a:pt x="16667" y="62558"/>
                  </a:lnTo>
                  <a:lnTo>
                    <a:pt x="19098" y="60904"/>
                  </a:lnTo>
                  <a:cubicBezTo>
                    <a:pt x="19900" y="60352"/>
                    <a:pt x="20702" y="59801"/>
                    <a:pt x="21529" y="59274"/>
                  </a:cubicBezTo>
                  <a:lnTo>
                    <a:pt x="21529" y="59274"/>
                  </a:lnTo>
                  <a:cubicBezTo>
                    <a:pt x="20778" y="59901"/>
                    <a:pt x="20001" y="60503"/>
                    <a:pt x="19224" y="61079"/>
                  </a:cubicBezTo>
                  <a:cubicBezTo>
                    <a:pt x="18447" y="61655"/>
                    <a:pt x="17645" y="62232"/>
                    <a:pt x="16843" y="62783"/>
                  </a:cubicBezTo>
                  <a:cubicBezTo>
                    <a:pt x="16617" y="62934"/>
                    <a:pt x="16417" y="63059"/>
                    <a:pt x="16191" y="63209"/>
                  </a:cubicBezTo>
                  <a:cubicBezTo>
                    <a:pt x="15414" y="64788"/>
                    <a:pt x="14662" y="66342"/>
                    <a:pt x="13885" y="67921"/>
                  </a:cubicBezTo>
                  <a:cubicBezTo>
                    <a:pt x="15289" y="67069"/>
                    <a:pt x="16667" y="66242"/>
                    <a:pt x="18071" y="65390"/>
                  </a:cubicBezTo>
                  <a:lnTo>
                    <a:pt x="19048" y="64638"/>
                  </a:lnTo>
                  <a:lnTo>
                    <a:pt x="19048" y="64638"/>
                  </a:lnTo>
                  <a:cubicBezTo>
                    <a:pt x="18898" y="64788"/>
                    <a:pt x="18722" y="64939"/>
                    <a:pt x="18572" y="65089"/>
                  </a:cubicBezTo>
                  <a:cubicBezTo>
                    <a:pt x="18697" y="65014"/>
                    <a:pt x="18823" y="64939"/>
                    <a:pt x="18948" y="64863"/>
                  </a:cubicBezTo>
                  <a:lnTo>
                    <a:pt x="18948" y="64863"/>
                  </a:lnTo>
                  <a:cubicBezTo>
                    <a:pt x="17093" y="67395"/>
                    <a:pt x="15239" y="69951"/>
                    <a:pt x="13359" y="72508"/>
                  </a:cubicBezTo>
                  <a:cubicBezTo>
                    <a:pt x="13810" y="72132"/>
                    <a:pt x="14261" y="71756"/>
                    <a:pt x="14712" y="71405"/>
                  </a:cubicBezTo>
                  <a:cubicBezTo>
                    <a:pt x="15590" y="70703"/>
                    <a:pt x="16492" y="69976"/>
                    <a:pt x="17394" y="69300"/>
                  </a:cubicBezTo>
                  <a:lnTo>
                    <a:pt x="17394" y="69300"/>
                  </a:lnTo>
                  <a:cubicBezTo>
                    <a:pt x="16567" y="70077"/>
                    <a:pt x="15690" y="70828"/>
                    <a:pt x="14838" y="71580"/>
                  </a:cubicBezTo>
                  <a:cubicBezTo>
                    <a:pt x="14136" y="72182"/>
                    <a:pt x="13434" y="72783"/>
                    <a:pt x="12732" y="73360"/>
                  </a:cubicBezTo>
                  <a:lnTo>
                    <a:pt x="10377" y="76593"/>
                  </a:lnTo>
                  <a:cubicBezTo>
                    <a:pt x="11304" y="76192"/>
                    <a:pt x="12256" y="75791"/>
                    <a:pt x="13184" y="75390"/>
                  </a:cubicBezTo>
                  <a:lnTo>
                    <a:pt x="13184" y="75390"/>
                  </a:lnTo>
                  <a:cubicBezTo>
                    <a:pt x="12407" y="78021"/>
                    <a:pt x="11580" y="80653"/>
                    <a:pt x="10727" y="83260"/>
                  </a:cubicBezTo>
                  <a:cubicBezTo>
                    <a:pt x="10778" y="83209"/>
                    <a:pt x="10853" y="83159"/>
                    <a:pt x="10903" y="83109"/>
                  </a:cubicBezTo>
                  <a:cubicBezTo>
                    <a:pt x="11529" y="82533"/>
                    <a:pt x="12181" y="81956"/>
                    <a:pt x="12833" y="81405"/>
                  </a:cubicBezTo>
                  <a:lnTo>
                    <a:pt x="12833" y="81405"/>
                  </a:lnTo>
                  <a:cubicBezTo>
                    <a:pt x="12256" y="82031"/>
                    <a:pt x="11655" y="82633"/>
                    <a:pt x="11053" y="83260"/>
                  </a:cubicBezTo>
                  <a:cubicBezTo>
                    <a:pt x="10878" y="83410"/>
                    <a:pt x="10727" y="83585"/>
                    <a:pt x="10552" y="83736"/>
                  </a:cubicBezTo>
                  <a:cubicBezTo>
                    <a:pt x="10026" y="85290"/>
                    <a:pt x="9499" y="86844"/>
                    <a:pt x="8948" y="88372"/>
                  </a:cubicBezTo>
                  <a:cubicBezTo>
                    <a:pt x="9073" y="88247"/>
                    <a:pt x="9224" y="88122"/>
                    <a:pt x="9374" y="87996"/>
                  </a:cubicBezTo>
                  <a:lnTo>
                    <a:pt x="9374" y="87996"/>
                  </a:lnTo>
                  <a:cubicBezTo>
                    <a:pt x="9199" y="88222"/>
                    <a:pt x="9023" y="88448"/>
                    <a:pt x="8848" y="88648"/>
                  </a:cubicBezTo>
                  <a:cubicBezTo>
                    <a:pt x="8146" y="90553"/>
                    <a:pt x="7419" y="92458"/>
                    <a:pt x="6667" y="94337"/>
                  </a:cubicBezTo>
                  <a:cubicBezTo>
                    <a:pt x="7469" y="93661"/>
                    <a:pt x="8321" y="92984"/>
                    <a:pt x="9199" y="92357"/>
                  </a:cubicBezTo>
                  <a:lnTo>
                    <a:pt x="9199" y="92357"/>
                  </a:lnTo>
                  <a:cubicBezTo>
                    <a:pt x="8773" y="93360"/>
                    <a:pt x="8346" y="94362"/>
                    <a:pt x="7870" y="95340"/>
                  </a:cubicBezTo>
                  <a:lnTo>
                    <a:pt x="9199" y="94112"/>
                  </a:lnTo>
                  <a:lnTo>
                    <a:pt x="12281" y="91305"/>
                  </a:lnTo>
                  <a:cubicBezTo>
                    <a:pt x="13309" y="90377"/>
                    <a:pt x="14362" y="89475"/>
                    <a:pt x="15414" y="88573"/>
                  </a:cubicBezTo>
                  <a:lnTo>
                    <a:pt x="15414" y="88573"/>
                  </a:lnTo>
                  <a:cubicBezTo>
                    <a:pt x="14437" y="89550"/>
                    <a:pt x="13434" y="90503"/>
                    <a:pt x="12432" y="91455"/>
                  </a:cubicBezTo>
                  <a:lnTo>
                    <a:pt x="9399" y="94312"/>
                  </a:lnTo>
                  <a:lnTo>
                    <a:pt x="7570" y="95941"/>
                  </a:lnTo>
                  <a:cubicBezTo>
                    <a:pt x="6768" y="97570"/>
                    <a:pt x="5890" y="99149"/>
                    <a:pt x="4938" y="100678"/>
                  </a:cubicBezTo>
                  <a:cubicBezTo>
                    <a:pt x="5865" y="100077"/>
                    <a:pt x="6818" y="99475"/>
                    <a:pt x="7745" y="98874"/>
                  </a:cubicBezTo>
                  <a:lnTo>
                    <a:pt x="7745" y="98874"/>
                  </a:lnTo>
                  <a:cubicBezTo>
                    <a:pt x="7219" y="99876"/>
                    <a:pt x="6642" y="100829"/>
                    <a:pt x="6041" y="101756"/>
                  </a:cubicBezTo>
                  <a:cubicBezTo>
                    <a:pt x="7018" y="101154"/>
                    <a:pt x="8021" y="100528"/>
                    <a:pt x="8998" y="99901"/>
                  </a:cubicBezTo>
                  <a:lnTo>
                    <a:pt x="8998" y="99901"/>
                  </a:lnTo>
                  <a:cubicBezTo>
                    <a:pt x="8071" y="102107"/>
                    <a:pt x="6918" y="104212"/>
                    <a:pt x="5539" y="106167"/>
                  </a:cubicBezTo>
                  <a:cubicBezTo>
                    <a:pt x="5239" y="106919"/>
                    <a:pt x="4913" y="107671"/>
                    <a:pt x="4562" y="108398"/>
                  </a:cubicBezTo>
                  <a:cubicBezTo>
                    <a:pt x="4687" y="108297"/>
                    <a:pt x="4813" y="108197"/>
                    <a:pt x="4963" y="108097"/>
                  </a:cubicBezTo>
                  <a:cubicBezTo>
                    <a:pt x="5915" y="107395"/>
                    <a:pt x="6893" y="106668"/>
                    <a:pt x="7845" y="105916"/>
                  </a:cubicBezTo>
                  <a:cubicBezTo>
                    <a:pt x="8798" y="105189"/>
                    <a:pt x="9750" y="104413"/>
                    <a:pt x="10677" y="103661"/>
                  </a:cubicBezTo>
                  <a:cubicBezTo>
                    <a:pt x="11605" y="102884"/>
                    <a:pt x="12532" y="102107"/>
                    <a:pt x="13459" y="101330"/>
                  </a:cubicBezTo>
                  <a:lnTo>
                    <a:pt x="13459" y="101330"/>
                  </a:lnTo>
                  <a:cubicBezTo>
                    <a:pt x="12607" y="102182"/>
                    <a:pt x="11730" y="103009"/>
                    <a:pt x="10803" y="103811"/>
                  </a:cubicBezTo>
                  <a:cubicBezTo>
                    <a:pt x="9900" y="104613"/>
                    <a:pt x="8973" y="105390"/>
                    <a:pt x="8021" y="106142"/>
                  </a:cubicBezTo>
                  <a:cubicBezTo>
                    <a:pt x="7043" y="106869"/>
                    <a:pt x="6091" y="107596"/>
                    <a:pt x="5088" y="108272"/>
                  </a:cubicBezTo>
                  <a:cubicBezTo>
                    <a:pt x="4838" y="108448"/>
                    <a:pt x="4612" y="108598"/>
                    <a:pt x="4387" y="108748"/>
                  </a:cubicBezTo>
                  <a:cubicBezTo>
                    <a:pt x="3184" y="111179"/>
                    <a:pt x="1705" y="113485"/>
                    <a:pt x="1" y="115616"/>
                  </a:cubicBezTo>
                  <a:cubicBezTo>
                    <a:pt x="2457" y="114312"/>
                    <a:pt x="5690" y="112508"/>
                    <a:pt x="7068" y="111355"/>
                  </a:cubicBezTo>
                  <a:lnTo>
                    <a:pt x="7093" y="111330"/>
                  </a:lnTo>
                  <a:cubicBezTo>
                    <a:pt x="7118" y="111305"/>
                    <a:pt x="7118" y="111305"/>
                    <a:pt x="7118" y="111305"/>
                  </a:cubicBezTo>
                  <a:cubicBezTo>
                    <a:pt x="13860" y="105515"/>
                    <a:pt x="18973" y="97971"/>
                    <a:pt x="21780" y="89625"/>
                  </a:cubicBezTo>
                  <a:lnTo>
                    <a:pt x="21780" y="89625"/>
                  </a:lnTo>
                  <a:cubicBezTo>
                    <a:pt x="18622" y="93084"/>
                    <a:pt x="14963" y="96117"/>
                    <a:pt x="10928" y="98623"/>
                  </a:cubicBezTo>
                  <a:cubicBezTo>
                    <a:pt x="16241" y="92834"/>
                    <a:pt x="20276" y="85941"/>
                    <a:pt x="22758" y="78523"/>
                  </a:cubicBezTo>
                  <a:lnTo>
                    <a:pt x="22758" y="78523"/>
                  </a:lnTo>
                  <a:cubicBezTo>
                    <a:pt x="19800" y="81931"/>
                    <a:pt x="16868" y="85365"/>
                    <a:pt x="13910" y="88773"/>
                  </a:cubicBezTo>
                  <a:cubicBezTo>
                    <a:pt x="17545" y="76919"/>
                    <a:pt x="22432" y="65490"/>
                    <a:pt x="28472" y="54688"/>
                  </a:cubicBezTo>
                  <a:cubicBezTo>
                    <a:pt x="29174" y="53460"/>
                    <a:pt x="29875" y="52232"/>
                    <a:pt x="30577" y="51004"/>
                  </a:cubicBezTo>
                  <a:lnTo>
                    <a:pt x="30577" y="51004"/>
                  </a:lnTo>
                  <a:cubicBezTo>
                    <a:pt x="26943" y="53084"/>
                    <a:pt x="23083" y="54914"/>
                    <a:pt x="19274" y="56718"/>
                  </a:cubicBezTo>
                  <a:cubicBezTo>
                    <a:pt x="24311" y="53134"/>
                    <a:pt x="29174" y="49375"/>
                    <a:pt x="33911" y="45440"/>
                  </a:cubicBezTo>
                  <a:cubicBezTo>
                    <a:pt x="34337" y="44738"/>
                    <a:pt x="34738" y="44036"/>
                    <a:pt x="35164" y="43360"/>
                  </a:cubicBezTo>
                  <a:lnTo>
                    <a:pt x="35164" y="43360"/>
                  </a:lnTo>
                  <a:cubicBezTo>
                    <a:pt x="31479" y="45340"/>
                    <a:pt x="27670" y="47144"/>
                    <a:pt x="23760" y="48773"/>
                  </a:cubicBezTo>
                  <a:cubicBezTo>
                    <a:pt x="29023" y="44863"/>
                    <a:pt x="34136" y="40778"/>
                    <a:pt x="39124" y="36542"/>
                  </a:cubicBezTo>
                  <a:cubicBezTo>
                    <a:pt x="42332" y="30778"/>
                    <a:pt x="45214" y="24863"/>
                    <a:pt x="47068" y="18547"/>
                  </a:cubicBezTo>
                  <a:cubicBezTo>
                    <a:pt x="47870" y="15866"/>
                    <a:pt x="48447" y="13084"/>
                    <a:pt x="48447" y="10302"/>
                  </a:cubicBezTo>
                  <a:cubicBezTo>
                    <a:pt x="48447" y="8948"/>
                    <a:pt x="48322" y="7595"/>
                    <a:pt x="47996" y="6242"/>
                  </a:cubicBezTo>
                  <a:cubicBezTo>
                    <a:pt x="47419" y="3936"/>
                    <a:pt x="46191" y="1705"/>
                    <a:pt x="444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4"/>
            <p:cNvSpPr/>
            <p:nvPr/>
          </p:nvSpPr>
          <p:spPr>
            <a:xfrm flipH="1">
              <a:off x="4985425" y="2344286"/>
              <a:ext cx="379339" cy="1013437"/>
            </a:xfrm>
            <a:custGeom>
              <a:avLst/>
              <a:gdLst/>
              <a:ahLst/>
              <a:cxnLst/>
              <a:rect l="l" t="t" r="r" b="b"/>
              <a:pathLst>
                <a:path w="25264" h="67495" extrusionOk="0">
                  <a:moveTo>
                    <a:pt x="25264" y="1"/>
                  </a:moveTo>
                  <a:lnTo>
                    <a:pt x="25264" y="1"/>
                  </a:lnTo>
                  <a:cubicBezTo>
                    <a:pt x="25239" y="26"/>
                    <a:pt x="25239" y="26"/>
                    <a:pt x="25239" y="26"/>
                  </a:cubicBezTo>
                  <a:cubicBezTo>
                    <a:pt x="23835" y="1780"/>
                    <a:pt x="22457" y="3535"/>
                    <a:pt x="21129" y="5314"/>
                  </a:cubicBezTo>
                  <a:cubicBezTo>
                    <a:pt x="21479" y="5089"/>
                    <a:pt x="21855" y="4838"/>
                    <a:pt x="22206" y="4612"/>
                  </a:cubicBezTo>
                  <a:cubicBezTo>
                    <a:pt x="23259" y="3109"/>
                    <a:pt x="24261" y="1555"/>
                    <a:pt x="25264" y="1"/>
                  </a:cubicBezTo>
                  <a:close/>
                  <a:moveTo>
                    <a:pt x="21830" y="5139"/>
                  </a:moveTo>
                  <a:lnTo>
                    <a:pt x="21830" y="5139"/>
                  </a:lnTo>
                  <a:cubicBezTo>
                    <a:pt x="21454" y="5414"/>
                    <a:pt x="21078" y="5665"/>
                    <a:pt x="20677" y="5916"/>
                  </a:cubicBezTo>
                  <a:cubicBezTo>
                    <a:pt x="19124" y="8021"/>
                    <a:pt x="17645" y="10201"/>
                    <a:pt x="16291" y="12457"/>
                  </a:cubicBezTo>
                  <a:cubicBezTo>
                    <a:pt x="18221" y="10101"/>
                    <a:pt x="20076" y="7645"/>
                    <a:pt x="21830" y="5139"/>
                  </a:cubicBezTo>
                  <a:close/>
                  <a:moveTo>
                    <a:pt x="18923" y="11630"/>
                  </a:moveTo>
                  <a:lnTo>
                    <a:pt x="18923" y="11630"/>
                  </a:lnTo>
                  <a:cubicBezTo>
                    <a:pt x="17870" y="12206"/>
                    <a:pt x="16843" y="12783"/>
                    <a:pt x="15790" y="13359"/>
                  </a:cubicBezTo>
                  <a:cubicBezTo>
                    <a:pt x="15565" y="13735"/>
                    <a:pt x="15364" y="14111"/>
                    <a:pt x="15164" y="14512"/>
                  </a:cubicBezTo>
                  <a:cubicBezTo>
                    <a:pt x="14311" y="16091"/>
                    <a:pt x="13560" y="17695"/>
                    <a:pt x="12858" y="19349"/>
                  </a:cubicBezTo>
                  <a:cubicBezTo>
                    <a:pt x="14763" y="16693"/>
                    <a:pt x="16793" y="14111"/>
                    <a:pt x="18923" y="11630"/>
                  </a:cubicBezTo>
                  <a:close/>
                  <a:moveTo>
                    <a:pt x="14763" y="20903"/>
                  </a:moveTo>
                  <a:lnTo>
                    <a:pt x="14763" y="20903"/>
                  </a:lnTo>
                  <a:cubicBezTo>
                    <a:pt x="13660" y="21906"/>
                    <a:pt x="12457" y="22833"/>
                    <a:pt x="11179" y="23635"/>
                  </a:cubicBezTo>
                  <a:cubicBezTo>
                    <a:pt x="10903" y="24412"/>
                    <a:pt x="10627" y="25214"/>
                    <a:pt x="10377" y="26016"/>
                  </a:cubicBezTo>
                  <a:lnTo>
                    <a:pt x="11053" y="25540"/>
                  </a:lnTo>
                  <a:lnTo>
                    <a:pt x="13234" y="24061"/>
                  </a:lnTo>
                  <a:cubicBezTo>
                    <a:pt x="13735" y="23008"/>
                    <a:pt x="14261" y="21956"/>
                    <a:pt x="14763" y="20903"/>
                  </a:cubicBezTo>
                  <a:close/>
                  <a:moveTo>
                    <a:pt x="12983" y="24537"/>
                  </a:moveTo>
                  <a:lnTo>
                    <a:pt x="12983" y="24537"/>
                  </a:lnTo>
                  <a:cubicBezTo>
                    <a:pt x="12382" y="24938"/>
                    <a:pt x="11780" y="25339"/>
                    <a:pt x="11179" y="25715"/>
                  </a:cubicBezTo>
                  <a:cubicBezTo>
                    <a:pt x="10878" y="25891"/>
                    <a:pt x="10577" y="26091"/>
                    <a:pt x="10301" y="26267"/>
                  </a:cubicBezTo>
                  <a:cubicBezTo>
                    <a:pt x="9850" y="27570"/>
                    <a:pt x="9449" y="28898"/>
                    <a:pt x="9048" y="30227"/>
                  </a:cubicBezTo>
                  <a:cubicBezTo>
                    <a:pt x="9600" y="29901"/>
                    <a:pt x="10126" y="29575"/>
                    <a:pt x="10677" y="29249"/>
                  </a:cubicBezTo>
                  <a:cubicBezTo>
                    <a:pt x="11454" y="27670"/>
                    <a:pt x="12206" y="26116"/>
                    <a:pt x="12983" y="24537"/>
                  </a:cubicBezTo>
                  <a:close/>
                  <a:moveTo>
                    <a:pt x="5991" y="53685"/>
                  </a:moveTo>
                  <a:cubicBezTo>
                    <a:pt x="5113" y="54312"/>
                    <a:pt x="4261" y="54989"/>
                    <a:pt x="3459" y="55665"/>
                  </a:cubicBezTo>
                  <a:cubicBezTo>
                    <a:pt x="3008" y="56818"/>
                    <a:pt x="2532" y="57971"/>
                    <a:pt x="2056" y="59124"/>
                  </a:cubicBezTo>
                  <a:cubicBezTo>
                    <a:pt x="2356" y="58848"/>
                    <a:pt x="2657" y="58548"/>
                    <a:pt x="2958" y="58272"/>
                  </a:cubicBezTo>
                  <a:lnTo>
                    <a:pt x="4662" y="56668"/>
                  </a:lnTo>
                  <a:cubicBezTo>
                    <a:pt x="5138" y="55690"/>
                    <a:pt x="5565" y="54688"/>
                    <a:pt x="5991" y="53685"/>
                  </a:cubicBezTo>
                  <a:close/>
                  <a:moveTo>
                    <a:pt x="4362" y="57269"/>
                  </a:moveTo>
                  <a:lnTo>
                    <a:pt x="3108" y="58422"/>
                  </a:lnTo>
                  <a:cubicBezTo>
                    <a:pt x="2707" y="58773"/>
                    <a:pt x="2306" y="59124"/>
                    <a:pt x="1905" y="59475"/>
                  </a:cubicBezTo>
                  <a:cubicBezTo>
                    <a:pt x="1429" y="60578"/>
                    <a:pt x="978" y="61680"/>
                    <a:pt x="477" y="62783"/>
                  </a:cubicBezTo>
                  <a:cubicBezTo>
                    <a:pt x="903" y="62532"/>
                    <a:pt x="1304" y="62257"/>
                    <a:pt x="1730" y="62006"/>
                  </a:cubicBezTo>
                  <a:cubicBezTo>
                    <a:pt x="2682" y="60477"/>
                    <a:pt x="3560" y="58898"/>
                    <a:pt x="4362" y="57269"/>
                  </a:cubicBezTo>
                  <a:close/>
                  <a:moveTo>
                    <a:pt x="5790" y="61229"/>
                  </a:moveTo>
                  <a:lnTo>
                    <a:pt x="5790" y="61229"/>
                  </a:lnTo>
                  <a:cubicBezTo>
                    <a:pt x="4813" y="61856"/>
                    <a:pt x="3810" y="62482"/>
                    <a:pt x="2833" y="63084"/>
                  </a:cubicBezTo>
                  <a:cubicBezTo>
                    <a:pt x="1955" y="64387"/>
                    <a:pt x="1028" y="65640"/>
                    <a:pt x="1" y="66793"/>
                  </a:cubicBezTo>
                  <a:cubicBezTo>
                    <a:pt x="452" y="66743"/>
                    <a:pt x="903" y="66618"/>
                    <a:pt x="1329" y="66442"/>
                  </a:cubicBezTo>
                  <a:lnTo>
                    <a:pt x="2081" y="65791"/>
                  </a:lnTo>
                  <a:cubicBezTo>
                    <a:pt x="2582" y="65390"/>
                    <a:pt x="3058" y="64964"/>
                    <a:pt x="3534" y="64563"/>
                  </a:cubicBezTo>
                  <a:lnTo>
                    <a:pt x="3534" y="64563"/>
                  </a:lnTo>
                  <a:cubicBezTo>
                    <a:pt x="3133" y="65039"/>
                    <a:pt x="2682" y="65515"/>
                    <a:pt x="2231" y="65941"/>
                  </a:cubicBezTo>
                  <a:cubicBezTo>
                    <a:pt x="2206" y="65966"/>
                    <a:pt x="2206" y="65966"/>
                    <a:pt x="2181" y="65991"/>
                  </a:cubicBezTo>
                  <a:cubicBezTo>
                    <a:pt x="2557" y="65741"/>
                    <a:pt x="2908" y="65465"/>
                    <a:pt x="3209" y="65139"/>
                  </a:cubicBezTo>
                  <a:lnTo>
                    <a:pt x="3209" y="65139"/>
                  </a:lnTo>
                  <a:cubicBezTo>
                    <a:pt x="2933" y="65941"/>
                    <a:pt x="2657" y="66718"/>
                    <a:pt x="2331" y="67495"/>
                  </a:cubicBezTo>
                  <a:cubicBezTo>
                    <a:pt x="3710" y="65540"/>
                    <a:pt x="4863" y="63435"/>
                    <a:pt x="5790" y="612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4"/>
            <p:cNvSpPr/>
            <p:nvPr/>
          </p:nvSpPr>
          <p:spPr>
            <a:xfrm flipH="1">
              <a:off x="4782558" y="2115098"/>
              <a:ext cx="85060" cy="75285"/>
            </a:xfrm>
            <a:custGeom>
              <a:avLst/>
              <a:gdLst/>
              <a:ahLst/>
              <a:cxnLst/>
              <a:rect l="l" t="t" r="r" b="b"/>
              <a:pathLst>
                <a:path w="5665" h="5014" extrusionOk="0">
                  <a:moveTo>
                    <a:pt x="5665" y="1"/>
                  </a:moveTo>
                  <a:lnTo>
                    <a:pt x="5665" y="1"/>
                  </a:lnTo>
                  <a:cubicBezTo>
                    <a:pt x="4988" y="602"/>
                    <a:pt x="4311" y="1204"/>
                    <a:pt x="3610" y="1780"/>
                  </a:cubicBezTo>
                  <a:cubicBezTo>
                    <a:pt x="2908" y="2356"/>
                    <a:pt x="2206" y="2933"/>
                    <a:pt x="1504" y="3509"/>
                  </a:cubicBezTo>
                  <a:cubicBezTo>
                    <a:pt x="1153" y="3785"/>
                    <a:pt x="828" y="4061"/>
                    <a:pt x="477" y="4336"/>
                  </a:cubicBezTo>
                  <a:cubicBezTo>
                    <a:pt x="301" y="4562"/>
                    <a:pt x="151" y="4788"/>
                    <a:pt x="1" y="5013"/>
                  </a:cubicBezTo>
                  <a:cubicBezTo>
                    <a:pt x="552" y="4562"/>
                    <a:pt x="1103" y="4111"/>
                    <a:pt x="1655" y="3660"/>
                  </a:cubicBezTo>
                  <a:cubicBezTo>
                    <a:pt x="2331" y="3083"/>
                    <a:pt x="3033" y="2482"/>
                    <a:pt x="3685" y="1880"/>
                  </a:cubicBezTo>
                  <a:cubicBezTo>
                    <a:pt x="4361" y="1254"/>
                    <a:pt x="5013" y="627"/>
                    <a:pt x="5665"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4"/>
            <p:cNvSpPr/>
            <p:nvPr/>
          </p:nvSpPr>
          <p:spPr>
            <a:xfrm flipH="1">
              <a:off x="4836379" y="2242298"/>
              <a:ext cx="149414" cy="102372"/>
            </a:xfrm>
            <a:custGeom>
              <a:avLst/>
              <a:gdLst/>
              <a:ahLst/>
              <a:cxnLst/>
              <a:rect l="l" t="t" r="r" b="b"/>
              <a:pathLst>
                <a:path w="9951" h="6818" extrusionOk="0">
                  <a:moveTo>
                    <a:pt x="9951" y="1"/>
                  </a:moveTo>
                  <a:lnTo>
                    <a:pt x="9951" y="1"/>
                  </a:lnTo>
                  <a:cubicBezTo>
                    <a:pt x="9224" y="527"/>
                    <a:pt x="8497" y="1028"/>
                    <a:pt x="7745" y="1530"/>
                  </a:cubicBezTo>
                  <a:cubicBezTo>
                    <a:pt x="7018" y="2031"/>
                    <a:pt x="6292" y="2532"/>
                    <a:pt x="5565" y="3008"/>
                  </a:cubicBezTo>
                  <a:cubicBezTo>
                    <a:pt x="4086" y="3986"/>
                    <a:pt x="2582" y="4963"/>
                    <a:pt x="1053" y="5865"/>
                  </a:cubicBezTo>
                  <a:cubicBezTo>
                    <a:pt x="853" y="5991"/>
                    <a:pt x="652" y="6116"/>
                    <a:pt x="452" y="6241"/>
                  </a:cubicBezTo>
                  <a:cubicBezTo>
                    <a:pt x="302" y="6417"/>
                    <a:pt x="151" y="6617"/>
                    <a:pt x="1" y="6818"/>
                  </a:cubicBezTo>
                  <a:cubicBezTo>
                    <a:pt x="1" y="6818"/>
                    <a:pt x="1" y="6818"/>
                    <a:pt x="26" y="6793"/>
                  </a:cubicBezTo>
                  <a:cubicBezTo>
                    <a:pt x="402" y="6567"/>
                    <a:pt x="803" y="6342"/>
                    <a:pt x="1204" y="6091"/>
                  </a:cubicBezTo>
                  <a:cubicBezTo>
                    <a:pt x="2708" y="5164"/>
                    <a:pt x="4211" y="4211"/>
                    <a:pt x="5665" y="3184"/>
                  </a:cubicBezTo>
                  <a:cubicBezTo>
                    <a:pt x="6392" y="2683"/>
                    <a:pt x="7119" y="2156"/>
                    <a:pt x="7845" y="1630"/>
                  </a:cubicBezTo>
                  <a:cubicBezTo>
                    <a:pt x="8547" y="1104"/>
                    <a:pt x="9249" y="552"/>
                    <a:pt x="9951"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4"/>
            <p:cNvSpPr/>
            <p:nvPr/>
          </p:nvSpPr>
          <p:spPr>
            <a:xfrm flipH="1">
              <a:off x="4997449" y="2390956"/>
              <a:ext cx="56832" cy="42162"/>
            </a:xfrm>
            <a:custGeom>
              <a:avLst/>
              <a:gdLst/>
              <a:ahLst/>
              <a:cxnLst/>
              <a:rect l="l" t="t" r="r" b="b"/>
              <a:pathLst>
                <a:path w="3785" h="2808" extrusionOk="0">
                  <a:moveTo>
                    <a:pt x="3785" y="1"/>
                  </a:moveTo>
                  <a:lnTo>
                    <a:pt x="1755" y="1354"/>
                  </a:lnTo>
                  <a:cubicBezTo>
                    <a:pt x="1680" y="1404"/>
                    <a:pt x="1604" y="1454"/>
                    <a:pt x="1529" y="1504"/>
                  </a:cubicBezTo>
                  <a:cubicBezTo>
                    <a:pt x="1178" y="1730"/>
                    <a:pt x="802" y="1981"/>
                    <a:pt x="452" y="2206"/>
                  </a:cubicBezTo>
                  <a:cubicBezTo>
                    <a:pt x="301" y="2407"/>
                    <a:pt x="151" y="2607"/>
                    <a:pt x="0" y="2808"/>
                  </a:cubicBezTo>
                  <a:cubicBezTo>
                    <a:pt x="401" y="2557"/>
                    <a:pt x="777" y="2306"/>
                    <a:pt x="1153" y="2031"/>
                  </a:cubicBezTo>
                  <a:cubicBezTo>
                    <a:pt x="1404" y="1880"/>
                    <a:pt x="1629" y="1705"/>
                    <a:pt x="1855" y="1529"/>
                  </a:cubicBezTo>
                  <a:cubicBezTo>
                    <a:pt x="2532" y="1053"/>
                    <a:pt x="3158" y="552"/>
                    <a:pt x="3785"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4"/>
            <p:cNvSpPr/>
            <p:nvPr/>
          </p:nvSpPr>
          <p:spPr>
            <a:xfrm flipH="1">
              <a:off x="5089650" y="2653645"/>
              <a:ext cx="120435" cy="85060"/>
            </a:xfrm>
            <a:custGeom>
              <a:avLst/>
              <a:gdLst/>
              <a:ahLst/>
              <a:cxnLst/>
              <a:rect l="l" t="t" r="r" b="b"/>
              <a:pathLst>
                <a:path w="8021" h="5665" extrusionOk="0">
                  <a:moveTo>
                    <a:pt x="8020" y="0"/>
                  </a:moveTo>
                  <a:cubicBezTo>
                    <a:pt x="7193" y="527"/>
                    <a:pt x="6391" y="1078"/>
                    <a:pt x="5589" y="1630"/>
                  </a:cubicBezTo>
                  <a:lnTo>
                    <a:pt x="3158" y="3284"/>
                  </a:lnTo>
                  <a:lnTo>
                    <a:pt x="2933" y="3459"/>
                  </a:lnTo>
                  <a:lnTo>
                    <a:pt x="752" y="4938"/>
                  </a:lnTo>
                  <a:lnTo>
                    <a:pt x="76" y="5414"/>
                  </a:lnTo>
                  <a:cubicBezTo>
                    <a:pt x="51" y="5489"/>
                    <a:pt x="25" y="5564"/>
                    <a:pt x="0" y="5665"/>
                  </a:cubicBezTo>
                  <a:cubicBezTo>
                    <a:pt x="276" y="5489"/>
                    <a:pt x="577" y="5289"/>
                    <a:pt x="878" y="5113"/>
                  </a:cubicBezTo>
                  <a:cubicBezTo>
                    <a:pt x="1479" y="4737"/>
                    <a:pt x="2081" y="4336"/>
                    <a:pt x="2682" y="3935"/>
                  </a:cubicBezTo>
                  <a:cubicBezTo>
                    <a:pt x="2908" y="3785"/>
                    <a:pt x="3108" y="3660"/>
                    <a:pt x="3334" y="3509"/>
                  </a:cubicBezTo>
                  <a:cubicBezTo>
                    <a:pt x="4136" y="2958"/>
                    <a:pt x="4938" y="2381"/>
                    <a:pt x="5715" y="1805"/>
                  </a:cubicBezTo>
                  <a:cubicBezTo>
                    <a:pt x="6492" y="1229"/>
                    <a:pt x="7269" y="627"/>
                    <a:pt x="8020" y="0"/>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4"/>
            <p:cNvSpPr/>
            <p:nvPr/>
          </p:nvSpPr>
          <p:spPr>
            <a:xfrm flipH="1">
              <a:off x="5126898" y="2734175"/>
              <a:ext cx="14700" cy="11306"/>
            </a:xfrm>
            <a:custGeom>
              <a:avLst/>
              <a:gdLst/>
              <a:ahLst/>
              <a:cxnLst/>
              <a:rect l="l" t="t" r="r" b="b"/>
              <a:pathLst>
                <a:path w="979" h="753" extrusionOk="0">
                  <a:moveTo>
                    <a:pt x="978" y="1"/>
                  </a:moveTo>
                  <a:lnTo>
                    <a:pt x="1" y="753"/>
                  </a:lnTo>
                  <a:cubicBezTo>
                    <a:pt x="176" y="653"/>
                    <a:pt x="327" y="552"/>
                    <a:pt x="502" y="452"/>
                  </a:cubicBezTo>
                  <a:cubicBezTo>
                    <a:pt x="652" y="302"/>
                    <a:pt x="828" y="151"/>
                    <a:pt x="978"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4"/>
            <p:cNvSpPr/>
            <p:nvPr/>
          </p:nvSpPr>
          <p:spPr>
            <a:xfrm flipH="1">
              <a:off x="5151738" y="2804180"/>
              <a:ext cx="70015" cy="60976"/>
            </a:xfrm>
            <a:custGeom>
              <a:avLst/>
              <a:gdLst/>
              <a:ahLst/>
              <a:cxnLst/>
              <a:rect l="l" t="t" r="r" b="b"/>
              <a:pathLst>
                <a:path w="4663" h="4061" extrusionOk="0">
                  <a:moveTo>
                    <a:pt x="4662" y="1"/>
                  </a:moveTo>
                  <a:lnTo>
                    <a:pt x="4662" y="1"/>
                  </a:lnTo>
                  <a:cubicBezTo>
                    <a:pt x="3760" y="677"/>
                    <a:pt x="2858" y="1404"/>
                    <a:pt x="1980" y="2106"/>
                  </a:cubicBezTo>
                  <a:cubicBezTo>
                    <a:pt x="1529" y="2457"/>
                    <a:pt x="1078" y="2833"/>
                    <a:pt x="627" y="3209"/>
                  </a:cubicBezTo>
                  <a:cubicBezTo>
                    <a:pt x="427" y="3484"/>
                    <a:pt x="201" y="3785"/>
                    <a:pt x="0" y="4061"/>
                  </a:cubicBezTo>
                  <a:cubicBezTo>
                    <a:pt x="702" y="3484"/>
                    <a:pt x="1404" y="2883"/>
                    <a:pt x="2106" y="2281"/>
                  </a:cubicBezTo>
                  <a:cubicBezTo>
                    <a:pt x="2958" y="1529"/>
                    <a:pt x="3835" y="778"/>
                    <a:pt x="4662"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4"/>
            <p:cNvSpPr/>
            <p:nvPr/>
          </p:nvSpPr>
          <p:spPr>
            <a:xfrm flipH="1">
              <a:off x="5220238" y="2985948"/>
              <a:ext cx="34264" cy="35015"/>
            </a:xfrm>
            <a:custGeom>
              <a:avLst/>
              <a:gdLst/>
              <a:ahLst/>
              <a:cxnLst/>
              <a:rect l="l" t="t" r="r" b="b"/>
              <a:pathLst>
                <a:path w="2282" h="2332" extrusionOk="0">
                  <a:moveTo>
                    <a:pt x="2282" y="1"/>
                  </a:moveTo>
                  <a:cubicBezTo>
                    <a:pt x="1630" y="552"/>
                    <a:pt x="978" y="1129"/>
                    <a:pt x="352" y="1705"/>
                  </a:cubicBezTo>
                  <a:cubicBezTo>
                    <a:pt x="302" y="1755"/>
                    <a:pt x="227" y="1805"/>
                    <a:pt x="176" y="1856"/>
                  </a:cubicBezTo>
                  <a:cubicBezTo>
                    <a:pt x="101" y="2031"/>
                    <a:pt x="51" y="2181"/>
                    <a:pt x="1" y="2332"/>
                  </a:cubicBezTo>
                  <a:cubicBezTo>
                    <a:pt x="176" y="2181"/>
                    <a:pt x="327" y="2006"/>
                    <a:pt x="502" y="1856"/>
                  </a:cubicBezTo>
                  <a:cubicBezTo>
                    <a:pt x="1104" y="1229"/>
                    <a:pt x="1705" y="627"/>
                    <a:pt x="2282"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4"/>
            <p:cNvSpPr/>
            <p:nvPr/>
          </p:nvSpPr>
          <p:spPr>
            <a:xfrm flipH="1">
              <a:off x="5272161" y="3084933"/>
              <a:ext cx="7928" cy="9805"/>
            </a:xfrm>
            <a:custGeom>
              <a:avLst/>
              <a:gdLst/>
              <a:ahLst/>
              <a:cxnLst/>
              <a:rect l="l" t="t" r="r" b="b"/>
              <a:pathLst>
                <a:path w="528" h="653" extrusionOk="0">
                  <a:moveTo>
                    <a:pt x="527" y="0"/>
                  </a:moveTo>
                  <a:cubicBezTo>
                    <a:pt x="377" y="126"/>
                    <a:pt x="226" y="251"/>
                    <a:pt x="101" y="376"/>
                  </a:cubicBezTo>
                  <a:cubicBezTo>
                    <a:pt x="51" y="477"/>
                    <a:pt x="26" y="552"/>
                    <a:pt x="1" y="652"/>
                  </a:cubicBezTo>
                  <a:cubicBezTo>
                    <a:pt x="176" y="452"/>
                    <a:pt x="352" y="226"/>
                    <a:pt x="527" y="0"/>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4"/>
            <p:cNvSpPr/>
            <p:nvPr/>
          </p:nvSpPr>
          <p:spPr>
            <a:xfrm flipH="1">
              <a:off x="5181474" y="3093582"/>
              <a:ext cx="154685" cy="143769"/>
            </a:xfrm>
            <a:custGeom>
              <a:avLst/>
              <a:gdLst/>
              <a:ahLst/>
              <a:cxnLst/>
              <a:rect l="l" t="t" r="r" b="b"/>
              <a:pathLst>
                <a:path w="10302" h="9575" extrusionOk="0">
                  <a:moveTo>
                    <a:pt x="10301" y="1"/>
                  </a:moveTo>
                  <a:cubicBezTo>
                    <a:pt x="9249" y="903"/>
                    <a:pt x="8196" y="1805"/>
                    <a:pt x="7168" y="2733"/>
                  </a:cubicBezTo>
                  <a:lnTo>
                    <a:pt x="4086" y="5540"/>
                  </a:lnTo>
                  <a:lnTo>
                    <a:pt x="2757" y="6768"/>
                  </a:lnTo>
                  <a:lnTo>
                    <a:pt x="1053" y="8372"/>
                  </a:lnTo>
                  <a:cubicBezTo>
                    <a:pt x="752" y="8648"/>
                    <a:pt x="451" y="8948"/>
                    <a:pt x="151" y="9224"/>
                  </a:cubicBezTo>
                  <a:cubicBezTo>
                    <a:pt x="101" y="9349"/>
                    <a:pt x="50" y="9475"/>
                    <a:pt x="0" y="9575"/>
                  </a:cubicBezTo>
                  <a:cubicBezTo>
                    <a:pt x="401" y="9224"/>
                    <a:pt x="802" y="8873"/>
                    <a:pt x="1203" y="8522"/>
                  </a:cubicBezTo>
                  <a:lnTo>
                    <a:pt x="2457" y="7369"/>
                  </a:lnTo>
                  <a:lnTo>
                    <a:pt x="4286" y="5740"/>
                  </a:lnTo>
                  <a:lnTo>
                    <a:pt x="7319" y="2883"/>
                  </a:lnTo>
                  <a:cubicBezTo>
                    <a:pt x="8321" y="1931"/>
                    <a:pt x="9324" y="978"/>
                    <a:pt x="10301"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4"/>
            <p:cNvSpPr/>
            <p:nvPr/>
          </p:nvSpPr>
          <p:spPr>
            <a:xfrm flipH="1">
              <a:off x="5311684" y="3313746"/>
              <a:ext cx="33138" cy="28243"/>
            </a:xfrm>
            <a:custGeom>
              <a:avLst/>
              <a:gdLst/>
              <a:ahLst/>
              <a:cxnLst/>
              <a:rect l="l" t="t" r="r" b="b"/>
              <a:pathLst>
                <a:path w="2207" h="1881" extrusionOk="0">
                  <a:moveTo>
                    <a:pt x="2206" y="1"/>
                  </a:moveTo>
                  <a:cubicBezTo>
                    <a:pt x="1730" y="402"/>
                    <a:pt x="1254" y="828"/>
                    <a:pt x="753" y="1229"/>
                  </a:cubicBezTo>
                  <a:lnTo>
                    <a:pt x="1" y="1880"/>
                  </a:lnTo>
                  <a:cubicBezTo>
                    <a:pt x="302" y="1755"/>
                    <a:pt x="577" y="1605"/>
                    <a:pt x="853" y="1429"/>
                  </a:cubicBezTo>
                  <a:cubicBezTo>
                    <a:pt x="878" y="1404"/>
                    <a:pt x="878" y="1404"/>
                    <a:pt x="903" y="1379"/>
                  </a:cubicBezTo>
                  <a:cubicBezTo>
                    <a:pt x="1354" y="953"/>
                    <a:pt x="1805" y="477"/>
                    <a:pt x="2206"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4"/>
            <p:cNvSpPr/>
            <p:nvPr/>
          </p:nvSpPr>
          <p:spPr>
            <a:xfrm flipH="1">
              <a:off x="5210829" y="3285140"/>
              <a:ext cx="136246" cy="111411"/>
            </a:xfrm>
            <a:custGeom>
              <a:avLst/>
              <a:gdLst/>
              <a:ahLst/>
              <a:cxnLst/>
              <a:rect l="l" t="t" r="r" b="b"/>
              <a:pathLst>
                <a:path w="9074" h="7420" extrusionOk="0">
                  <a:moveTo>
                    <a:pt x="9073" y="1"/>
                  </a:moveTo>
                  <a:lnTo>
                    <a:pt x="9073" y="1"/>
                  </a:lnTo>
                  <a:cubicBezTo>
                    <a:pt x="8146" y="778"/>
                    <a:pt x="7219" y="1555"/>
                    <a:pt x="6291" y="2332"/>
                  </a:cubicBezTo>
                  <a:cubicBezTo>
                    <a:pt x="5364" y="3084"/>
                    <a:pt x="4412" y="3860"/>
                    <a:pt x="3459" y="4587"/>
                  </a:cubicBezTo>
                  <a:cubicBezTo>
                    <a:pt x="2507" y="5339"/>
                    <a:pt x="1529" y="6066"/>
                    <a:pt x="577" y="6768"/>
                  </a:cubicBezTo>
                  <a:cubicBezTo>
                    <a:pt x="427" y="6868"/>
                    <a:pt x="301" y="6968"/>
                    <a:pt x="176" y="7069"/>
                  </a:cubicBezTo>
                  <a:cubicBezTo>
                    <a:pt x="126" y="7194"/>
                    <a:pt x="51" y="7294"/>
                    <a:pt x="1" y="7419"/>
                  </a:cubicBezTo>
                  <a:cubicBezTo>
                    <a:pt x="226" y="7269"/>
                    <a:pt x="452" y="7119"/>
                    <a:pt x="702" y="6943"/>
                  </a:cubicBezTo>
                  <a:cubicBezTo>
                    <a:pt x="1705" y="6267"/>
                    <a:pt x="2657" y="5540"/>
                    <a:pt x="3635" y="4813"/>
                  </a:cubicBezTo>
                  <a:cubicBezTo>
                    <a:pt x="4587" y="4061"/>
                    <a:pt x="5514" y="3284"/>
                    <a:pt x="6417" y="2482"/>
                  </a:cubicBezTo>
                  <a:cubicBezTo>
                    <a:pt x="7344" y="1680"/>
                    <a:pt x="8221" y="853"/>
                    <a:pt x="9073"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 name="Google Shape;1230;p74"/>
          <p:cNvSpPr txBox="1">
            <a:spLocks noGrp="1"/>
          </p:cNvSpPr>
          <p:nvPr>
            <p:ph type="title"/>
          </p:nvPr>
        </p:nvSpPr>
        <p:spPr>
          <a:xfrm flipH="1">
            <a:off x="868500" y="2161733"/>
            <a:ext cx="3703500" cy="90382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effectLst>
                  <a:outerShdw blurRad="50800" dist="50800" dir="5400000" sx="1000" sy="1000" algn="ctr" rotWithShape="0">
                    <a:srgbClr val="000000">
                      <a:alpha val="98000"/>
                    </a:srgbClr>
                  </a:outerShdw>
                  <a:reflection blurRad="139700" stA="32000" endPos="72000" dist="101600" dir="5400000" sy="-100000" algn="bl" rotWithShape="0"/>
                </a:effectLst>
                <a:latin typeface="Times New Roman" panose="02020603050405020304" pitchFamily="18" charset="0"/>
                <a:cs typeface="Times New Roman" panose="02020603050405020304" pitchFamily="18" charset="0"/>
              </a:rPr>
              <a:t>QUERIES</a:t>
            </a:r>
            <a:endParaRPr sz="4000" dirty="0">
              <a:effectLst>
                <a:outerShdw blurRad="50800" dist="50800" dir="5400000" sx="1000" sy="1000" algn="ctr" rotWithShape="0">
                  <a:srgbClr val="000000">
                    <a:alpha val="98000"/>
                  </a:srgbClr>
                </a:outerShdw>
                <a:reflection blurRad="139700" stA="32000" endPos="72000" dist="101600" dir="5400000" sy="-100000" algn="bl" rotWithShape="0"/>
              </a:effectLst>
              <a:latin typeface="Times New Roman" panose="02020603050405020304" pitchFamily="18" charset="0"/>
              <a:cs typeface="Times New Roman" panose="02020603050405020304" pitchFamily="18" charset="0"/>
            </a:endParaRPr>
          </a:p>
        </p:txBody>
      </p:sp>
      <p:grpSp>
        <p:nvGrpSpPr>
          <p:cNvPr id="1233" name="Google Shape;1233;p74"/>
          <p:cNvGrpSpPr/>
          <p:nvPr/>
        </p:nvGrpSpPr>
        <p:grpSpPr>
          <a:xfrm>
            <a:off x="4566442" y="642124"/>
            <a:ext cx="2910349" cy="3359493"/>
            <a:chOff x="4566442" y="642124"/>
            <a:chExt cx="2910349" cy="3359493"/>
          </a:xfrm>
        </p:grpSpPr>
        <p:sp>
          <p:nvSpPr>
            <p:cNvPr id="1234" name="Google Shape;1234;p74"/>
            <p:cNvSpPr/>
            <p:nvPr/>
          </p:nvSpPr>
          <p:spPr>
            <a:xfrm>
              <a:off x="5353044" y="116527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4"/>
            <p:cNvSpPr/>
            <p:nvPr/>
          </p:nvSpPr>
          <p:spPr>
            <a:xfrm>
              <a:off x="7123393" y="64212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4"/>
            <p:cNvSpPr/>
            <p:nvPr/>
          </p:nvSpPr>
          <p:spPr>
            <a:xfrm>
              <a:off x="4566442" y="3424396"/>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793;p69">
            <a:extLst>
              <a:ext uri="{FF2B5EF4-FFF2-40B4-BE49-F238E27FC236}">
                <a16:creationId xmlns:a16="http://schemas.microsoft.com/office/drawing/2014/main" id="{0B378FAB-B5D5-65F0-9C3F-7681A45B01A7}"/>
              </a:ext>
            </a:extLst>
          </p:cNvPr>
          <p:cNvSpPr/>
          <p:nvPr/>
        </p:nvSpPr>
        <p:spPr>
          <a:xfrm rot="8701185">
            <a:off x="3103119" y="444751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93;p69">
            <a:extLst>
              <a:ext uri="{FF2B5EF4-FFF2-40B4-BE49-F238E27FC236}">
                <a16:creationId xmlns:a16="http://schemas.microsoft.com/office/drawing/2014/main" id="{0AD8B1E9-F515-A1A3-23D4-14F02400755C}"/>
              </a:ext>
            </a:extLst>
          </p:cNvPr>
          <p:cNvSpPr/>
          <p:nvPr/>
        </p:nvSpPr>
        <p:spPr>
          <a:xfrm rot="20450353">
            <a:off x="724241" y="425213"/>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93;p69">
            <a:extLst>
              <a:ext uri="{FF2B5EF4-FFF2-40B4-BE49-F238E27FC236}">
                <a16:creationId xmlns:a16="http://schemas.microsoft.com/office/drawing/2014/main" id="{5383BD25-EBA6-056B-B774-5B758B614D9F}"/>
              </a:ext>
            </a:extLst>
          </p:cNvPr>
          <p:cNvSpPr/>
          <p:nvPr/>
        </p:nvSpPr>
        <p:spPr>
          <a:xfrm rot="595544">
            <a:off x="660660" y="2623668"/>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93;p69">
            <a:extLst>
              <a:ext uri="{FF2B5EF4-FFF2-40B4-BE49-F238E27FC236}">
                <a16:creationId xmlns:a16="http://schemas.microsoft.com/office/drawing/2014/main" id="{FB362A7B-E35C-5E7E-E677-B0368FDC2EA5}"/>
              </a:ext>
            </a:extLst>
          </p:cNvPr>
          <p:cNvSpPr/>
          <p:nvPr/>
        </p:nvSpPr>
        <p:spPr>
          <a:xfrm>
            <a:off x="8232400" y="2079379"/>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93;p69">
            <a:extLst>
              <a:ext uri="{FF2B5EF4-FFF2-40B4-BE49-F238E27FC236}">
                <a16:creationId xmlns:a16="http://schemas.microsoft.com/office/drawing/2014/main" id="{E3B5D543-BF60-FBCA-E671-48B1BD726E62}"/>
              </a:ext>
            </a:extLst>
          </p:cNvPr>
          <p:cNvSpPr/>
          <p:nvPr/>
        </p:nvSpPr>
        <p:spPr>
          <a:xfrm rot="3224181">
            <a:off x="3976879" y="503171"/>
            <a:ext cx="288519" cy="288519"/>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gradFill>
            <a:gsLst>
              <a:gs pos="0">
                <a:schemeClr val="tx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Shape 1669"/>
        <p:cNvGrpSpPr/>
        <p:nvPr/>
      </p:nvGrpSpPr>
      <p:grpSpPr>
        <a:xfrm>
          <a:off x="0" y="0"/>
          <a:ext cx="0" cy="0"/>
          <a:chOff x="0" y="0"/>
          <a:chExt cx="0" cy="0"/>
        </a:xfrm>
      </p:grpSpPr>
      <p:sp>
        <p:nvSpPr>
          <p:cNvPr id="3" name="Title 2">
            <a:extLst>
              <a:ext uri="{FF2B5EF4-FFF2-40B4-BE49-F238E27FC236}">
                <a16:creationId xmlns:a16="http://schemas.microsoft.com/office/drawing/2014/main" id="{547B9690-BAC1-7CBE-726A-17D7A2C25A61}"/>
              </a:ext>
            </a:extLst>
          </p:cNvPr>
          <p:cNvSpPr>
            <a:spLocks noGrp="1"/>
          </p:cNvSpPr>
          <p:nvPr>
            <p:ph type="title"/>
          </p:nvPr>
        </p:nvSpPr>
        <p:spPr>
          <a:xfrm>
            <a:off x="57985" y="430852"/>
            <a:ext cx="8831767" cy="365700"/>
          </a:xfrm>
        </p:spPr>
        <p:txBody>
          <a:bodyPr/>
          <a:lstStyle/>
          <a:p>
            <a:r>
              <a:rPr lang="en-US" sz="1800" b="1" dirty="0">
                <a:latin typeface="Lucida Calligraphy" panose="03010101010101010101" pitchFamily="66" charset="0"/>
              </a:rPr>
              <a:t>Analyze the total number of products sold by sellers and calculate the percentage of their products returned by customers.</a:t>
            </a:r>
            <a:br>
              <a:rPr lang="en-US" sz="1800" b="1" dirty="0">
                <a:latin typeface="Lucida Calligraphy" panose="03010101010101010101" pitchFamily="66" charset="0"/>
              </a:rPr>
            </a:br>
            <a:endParaRPr lang="en-US" sz="1800" dirty="0">
              <a:latin typeface="Lucida Calligraphy" panose="03010101010101010101" pitchFamily="66" charset="0"/>
            </a:endParaRPr>
          </a:p>
        </p:txBody>
      </p:sp>
      <p:sp>
        <p:nvSpPr>
          <p:cNvPr id="6" name="TextBox 5">
            <a:extLst>
              <a:ext uri="{FF2B5EF4-FFF2-40B4-BE49-F238E27FC236}">
                <a16:creationId xmlns:a16="http://schemas.microsoft.com/office/drawing/2014/main" id="{B8CEBA9D-7857-475D-500E-25C1AF3C806A}"/>
              </a:ext>
            </a:extLst>
          </p:cNvPr>
          <p:cNvSpPr txBox="1"/>
          <p:nvPr/>
        </p:nvSpPr>
        <p:spPr>
          <a:xfrm>
            <a:off x="110829" y="988516"/>
            <a:ext cx="10744712" cy="4154984"/>
          </a:xfrm>
          <a:prstGeom prst="rect">
            <a:avLst/>
          </a:prstGeom>
          <a:noFill/>
        </p:spPr>
        <p:txBody>
          <a:bodyPr wrap="square" rtlCol="0">
            <a:spAutoFit/>
          </a:bodyPr>
          <a:lstStyle/>
          <a:p>
            <a:r>
              <a:rPr lang="en-US" sz="1100" dirty="0">
                <a:solidFill>
                  <a:schemeClr val="accent3"/>
                </a:solidFill>
                <a:latin typeface="Garamond (Body)"/>
              </a:rPr>
              <a:t>WITH </a:t>
            </a:r>
            <a:r>
              <a:rPr lang="en-US" sz="1100" dirty="0" err="1">
                <a:solidFill>
                  <a:schemeClr val="accent3"/>
                </a:solidFill>
                <a:latin typeface="Garamond (Body)"/>
              </a:rPr>
              <a:t>SellerSales</a:t>
            </a:r>
            <a:r>
              <a:rPr lang="en-US" sz="1100" dirty="0">
                <a:solidFill>
                  <a:schemeClr val="accent3"/>
                </a:solidFill>
                <a:latin typeface="Garamond (Body)"/>
              </a:rPr>
              <a:t> AS (</a:t>
            </a:r>
          </a:p>
          <a:p>
            <a:r>
              <a:rPr lang="en-US" sz="1100" dirty="0">
                <a:solidFill>
                  <a:schemeClr val="accent3"/>
                </a:solidFill>
                <a:latin typeface="Garamond (Body)"/>
              </a:rPr>
              <a:t>    SELECT </a:t>
            </a:r>
          </a:p>
          <a:p>
            <a:r>
              <a:rPr lang="en-US" sz="1100" dirty="0">
                <a:solidFill>
                  <a:schemeClr val="accent3"/>
                </a:solidFill>
                <a:latin typeface="Garamond (Body)"/>
              </a:rPr>
              <a:t>        </a:t>
            </a:r>
            <a:r>
              <a:rPr lang="en-US" sz="1100" dirty="0" err="1">
                <a:solidFill>
                  <a:schemeClr val="accent3"/>
                </a:solidFill>
                <a:latin typeface="Garamond (Body)"/>
              </a:rPr>
              <a:t>s.seller_id</a:t>
            </a:r>
            <a:r>
              <a:rPr lang="en-US" sz="1100" dirty="0">
                <a:solidFill>
                  <a:schemeClr val="accent3"/>
                </a:solidFill>
                <a:latin typeface="Garamond (Body)"/>
              </a:rPr>
              <a:t>,</a:t>
            </a:r>
          </a:p>
          <a:p>
            <a:r>
              <a:rPr lang="en-US" sz="1100" dirty="0">
                <a:solidFill>
                  <a:schemeClr val="accent3"/>
                </a:solidFill>
                <a:latin typeface="Garamond (Body)"/>
              </a:rPr>
              <a:t>        COUNT(</a:t>
            </a:r>
            <a:r>
              <a:rPr lang="en-US" sz="1100" dirty="0" err="1">
                <a:solidFill>
                  <a:schemeClr val="accent3"/>
                </a:solidFill>
                <a:latin typeface="Garamond (Body)"/>
              </a:rPr>
              <a:t>oi.order_id</a:t>
            </a:r>
            <a:r>
              <a:rPr lang="en-US" sz="1100" dirty="0">
                <a:solidFill>
                  <a:schemeClr val="accent3"/>
                </a:solidFill>
                <a:latin typeface="Garamond (Body)"/>
              </a:rPr>
              <a:t>) AS </a:t>
            </a:r>
            <a:r>
              <a:rPr lang="en-US" sz="1100" dirty="0" err="1">
                <a:solidFill>
                  <a:schemeClr val="accent3"/>
                </a:solidFill>
                <a:latin typeface="Garamond (Body)"/>
              </a:rPr>
              <a:t>total_products_sold</a:t>
            </a:r>
            <a:r>
              <a:rPr lang="en-US" sz="1100" dirty="0">
                <a:solidFill>
                  <a:schemeClr val="accent3"/>
                </a:solidFill>
                <a:latin typeface="Garamond (Body)"/>
              </a:rPr>
              <a:t>,</a:t>
            </a:r>
          </a:p>
          <a:p>
            <a:r>
              <a:rPr lang="en-US" sz="1100" dirty="0">
                <a:solidFill>
                  <a:schemeClr val="accent3"/>
                </a:solidFill>
                <a:latin typeface="Garamond (Body)"/>
              </a:rPr>
              <a:t>        COUNT(</a:t>
            </a:r>
            <a:r>
              <a:rPr lang="en-US" sz="1100" dirty="0" err="1">
                <a:solidFill>
                  <a:schemeClr val="accent3"/>
                </a:solidFill>
                <a:latin typeface="Garamond (Body)"/>
              </a:rPr>
              <a:t>r.review_id</a:t>
            </a:r>
            <a:r>
              <a:rPr lang="en-US" sz="1100" dirty="0">
                <a:solidFill>
                  <a:schemeClr val="accent3"/>
                </a:solidFill>
                <a:latin typeface="Garamond (Body)"/>
              </a:rPr>
              <a:t>) FILTER (WHERE </a:t>
            </a:r>
            <a:r>
              <a:rPr lang="en-US" sz="1100" dirty="0" err="1">
                <a:solidFill>
                  <a:schemeClr val="accent3"/>
                </a:solidFill>
                <a:latin typeface="Garamond (Body)"/>
              </a:rPr>
              <a:t>r.review_score</a:t>
            </a:r>
            <a:r>
              <a:rPr lang="en-US" sz="1100" dirty="0">
                <a:solidFill>
                  <a:schemeClr val="accent3"/>
                </a:solidFill>
                <a:latin typeface="Garamond (Body)"/>
              </a:rPr>
              <a:t> &lt;= 2) AS </a:t>
            </a:r>
            <a:r>
              <a:rPr lang="en-US" sz="1100" dirty="0" err="1">
                <a:solidFill>
                  <a:schemeClr val="accent3"/>
                </a:solidFill>
                <a:latin typeface="Garamond (Body)"/>
              </a:rPr>
              <a:t>returned_products</a:t>
            </a:r>
            <a:endParaRPr lang="en-US" sz="1100" dirty="0">
              <a:solidFill>
                <a:schemeClr val="accent3"/>
              </a:solidFill>
              <a:latin typeface="Garamond (Body)"/>
            </a:endParaRPr>
          </a:p>
          <a:p>
            <a:r>
              <a:rPr lang="en-US" sz="1100" dirty="0">
                <a:solidFill>
                  <a:schemeClr val="accent3"/>
                </a:solidFill>
                <a:latin typeface="Garamond (Body)"/>
              </a:rPr>
              <a:t>    FROM </a:t>
            </a:r>
          </a:p>
          <a:p>
            <a:r>
              <a:rPr lang="en-US" sz="1100" dirty="0">
                <a:solidFill>
                  <a:schemeClr val="accent3"/>
                </a:solidFill>
                <a:latin typeface="Garamond (Body)"/>
              </a:rPr>
              <a:t>        sellers s</a:t>
            </a:r>
          </a:p>
          <a:p>
            <a:r>
              <a:rPr lang="en-US" sz="1100" dirty="0">
                <a:solidFill>
                  <a:schemeClr val="accent3"/>
                </a:solidFill>
                <a:latin typeface="Garamond (Body)"/>
              </a:rPr>
              <a:t>    INNER JOIN </a:t>
            </a:r>
          </a:p>
          <a:p>
            <a:r>
              <a:rPr lang="en-US" sz="1100" dirty="0">
                <a:solidFill>
                  <a:schemeClr val="accent3"/>
                </a:solidFill>
                <a:latin typeface="Garamond (Body)"/>
              </a:rPr>
              <a:t>        </a:t>
            </a:r>
            <a:r>
              <a:rPr lang="en-US" sz="1100" dirty="0" err="1">
                <a:solidFill>
                  <a:schemeClr val="accent3"/>
                </a:solidFill>
                <a:latin typeface="Garamond (Body)"/>
              </a:rPr>
              <a:t>order_items</a:t>
            </a:r>
            <a:r>
              <a:rPr lang="en-US" sz="1100" dirty="0">
                <a:solidFill>
                  <a:schemeClr val="accent3"/>
                </a:solidFill>
                <a:latin typeface="Garamond (Body)"/>
              </a:rPr>
              <a:t> oi ON </a:t>
            </a:r>
            <a:r>
              <a:rPr lang="en-US" sz="1100" dirty="0" err="1">
                <a:solidFill>
                  <a:schemeClr val="accent3"/>
                </a:solidFill>
                <a:latin typeface="Garamond (Body)"/>
              </a:rPr>
              <a:t>s.seller_id</a:t>
            </a:r>
            <a:r>
              <a:rPr lang="en-US" sz="1100" dirty="0">
                <a:solidFill>
                  <a:schemeClr val="accent3"/>
                </a:solidFill>
                <a:latin typeface="Garamond (Body)"/>
              </a:rPr>
              <a:t> = </a:t>
            </a:r>
            <a:r>
              <a:rPr lang="en-US" sz="1100" dirty="0" err="1">
                <a:solidFill>
                  <a:schemeClr val="accent3"/>
                </a:solidFill>
                <a:latin typeface="Garamond (Body)"/>
              </a:rPr>
              <a:t>oi.seller_id</a:t>
            </a:r>
            <a:endParaRPr lang="en-US" sz="1100" dirty="0">
              <a:solidFill>
                <a:schemeClr val="accent3"/>
              </a:solidFill>
              <a:latin typeface="Garamond (Body)"/>
            </a:endParaRPr>
          </a:p>
          <a:p>
            <a:r>
              <a:rPr lang="en-US" sz="1100" dirty="0">
                <a:solidFill>
                  <a:schemeClr val="accent3"/>
                </a:solidFill>
                <a:latin typeface="Garamond (Body)"/>
              </a:rPr>
              <a:t>    LEFT JOIN </a:t>
            </a:r>
          </a:p>
          <a:p>
            <a:r>
              <a:rPr lang="en-US" sz="1100" dirty="0">
                <a:solidFill>
                  <a:schemeClr val="accent3"/>
                </a:solidFill>
                <a:latin typeface="Garamond (Body)"/>
              </a:rPr>
              <a:t>        reviews r ON </a:t>
            </a:r>
            <a:r>
              <a:rPr lang="en-US" sz="1100" dirty="0" err="1">
                <a:solidFill>
                  <a:schemeClr val="accent3"/>
                </a:solidFill>
                <a:latin typeface="Garamond (Body)"/>
              </a:rPr>
              <a:t>oi.order_id</a:t>
            </a:r>
            <a:r>
              <a:rPr lang="en-US" sz="1100" dirty="0">
                <a:solidFill>
                  <a:schemeClr val="accent3"/>
                </a:solidFill>
                <a:latin typeface="Garamond (Body)"/>
              </a:rPr>
              <a:t> = </a:t>
            </a:r>
            <a:r>
              <a:rPr lang="en-US" sz="1100" dirty="0" err="1">
                <a:solidFill>
                  <a:schemeClr val="accent3"/>
                </a:solidFill>
                <a:latin typeface="Garamond (Body)"/>
              </a:rPr>
              <a:t>r.order_id</a:t>
            </a:r>
            <a:endParaRPr lang="en-US" sz="1100" dirty="0">
              <a:solidFill>
                <a:schemeClr val="accent3"/>
              </a:solidFill>
              <a:latin typeface="Garamond (Body)"/>
            </a:endParaRPr>
          </a:p>
          <a:p>
            <a:r>
              <a:rPr lang="en-US" sz="1100" dirty="0">
                <a:solidFill>
                  <a:schemeClr val="accent3"/>
                </a:solidFill>
                <a:latin typeface="Garamond (Body)"/>
              </a:rPr>
              <a:t>    GROUP BY </a:t>
            </a:r>
          </a:p>
          <a:p>
            <a:r>
              <a:rPr lang="en-US" sz="1100" dirty="0">
                <a:solidFill>
                  <a:schemeClr val="accent3"/>
                </a:solidFill>
                <a:latin typeface="Garamond (Body)"/>
              </a:rPr>
              <a:t>        </a:t>
            </a:r>
            <a:r>
              <a:rPr lang="en-US" sz="1100" dirty="0" err="1">
                <a:solidFill>
                  <a:schemeClr val="accent3"/>
                </a:solidFill>
                <a:latin typeface="Garamond (Body)"/>
              </a:rPr>
              <a:t>s.seller_id</a:t>
            </a:r>
            <a:endParaRPr lang="en-US" sz="1100" dirty="0">
              <a:solidFill>
                <a:schemeClr val="accent3"/>
              </a:solidFill>
              <a:latin typeface="Garamond (Body)"/>
            </a:endParaRPr>
          </a:p>
          <a:p>
            <a:r>
              <a:rPr lang="en-US" sz="1100" dirty="0">
                <a:solidFill>
                  <a:schemeClr val="accent3"/>
                </a:solidFill>
                <a:latin typeface="Garamond (Body)"/>
              </a:rPr>
              <a:t>)</a:t>
            </a:r>
          </a:p>
          <a:p>
            <a:r>
              <a:rPr lang="en-US" sz="1100" dirty="0">
                <a:solidFill>
                  <a:schemeClr val="accent3"/>
                </a:solidFill>
                <a:latin typeface="Garamond (Body)"/>
              </a:rPr>
              <a:t>SELECT </a:t>
            </a:r>
          </a:p>
          <a:p>
            <a:r>
              <a:rPr lang="en-US" sz="1100" dirty="0">
                <a:solidFill>
                  <a:schemeClr val="accent3"/>
                </a:solidFill>
                <a:latin typeface="Garamond (Body)"/>
              </a:rPr>
              <a:t>    </a:t>
            </a:r>
            <a:r>
              <a:rPr lang="en-US" sz="1100" dirty="0" err="1">
                <a:solidFill>
                  <a:schemeClr val="accent3"/>
                </a:solidFill>
                <a:latin typeface="Garamond (Body)"/>
              </a:rPr>
              <a:t>seller_id</a:t>
            </a:r>
            <a:r>
              <a:rPr lang="en-US" sz="1100" dirty="0">
                <a:solidFill>
                  <a:schemeClr val="accent3"/>
                </a:solidFill>
                <a:latin typeface="Garamond (Body)"/>
              </a:rPr>
              <a:t>,</a:t>
            </a:r>
          </a:p>
          <a:p>
            <a:r>
              <a:rPr lang="en-US" sz="1100" dirty="0">
                <a:solidFill>
                  <a:schemeClr val="accent3"/>
                </a:solidFill>
                <a:latin typeface="Garamond (Body)"/>
              </a:rPr>
              <a:t>    </a:t>
            </a:r>
            <a:r>
              <a:rPr lang="en-US" sz="1100" dirty="0" err="1">
                <a:solidFill>
                  <a:schemeClr val="accent3"/>
                </a:solidFill>
                <a:latin typeface="Garamond (Body)"/>
              </a:rPr>
              <a:t>total_products_sold</a:t>
            </a:r>
            <a:r>
              <a:rPr lang="en-US" sz="1100" dirty="0">
                <a:solidFill>
                  <a:schemeClr val="accent3"/>
                </a:solidFill>
                <a:latin typeface="Garamond (Body)"/>
              </a:rPr>
              <a:t>,</a:t>
            </a:r>
          </a:p>
          <a:p>
            <a:r>
              <a:rPr lang="en-US" sz="1100" dirty="0">
                <a:solidFill>
                  <a:schemeClr val="accent3"/>
                </a:solidFill>
                <a:latin typeface="Garamond (Body)"/>
              </a:rPr>
              <a:t>    </a:t>
            </a:r>
            <a:r>
              <a:rPr lang="en-US" sz="1100" dirty="0" err="1">
                <a:solidFill>
                  <a:schemeClr val="accent3"/>
                </a:solidFill>
                <a:latin typeface="Garamond (Body)"/>
              </a:rPr>
              <a:t>returned_products</a:t>
            </a:r>
            <a:r>
              <a:rPr lang="en-US" sz="1100" dirty="0">
                <a:solidFill>
                  <a:schemeClr val="accent3"/>
                </a:solidFill>
                <a:latin typeface="Garamond (Body)"/>
              </a:rPr>
              <a:t>,</a:t>
            </a:r>
          </a:p>
          <a:p>
            <a:r>
              <a:rPr lang="en-US" sz="1100" dirty="0">
                <a:solidFill>
                  <a:schemeClr val="accent3"/>
                </a:solidFill>
                <a:latin typeface="Garamond (Body)"/>
              </a:rPr>
              <a:t>    ROUND((</a:t>
            </a:r>
            <a:r>
              <a:rPr lang="en-US" sz="1100" dirty="0" err="1">
                <a:solidFill>
                  <a:schemeClr val="accent3"/>
                </a:solidFill>
                <a:latin typeface="Garamond (Body)"/>
              </a:rPr>
              <a:t>returned_products</a:t>
            </a:r>
            <a:r>
              <a:rPr lang="en-US" sz="1100" dirty="0">
                <a:solidFill>
                  <a:schemeClr val="accent3"/>
                </a:solidFill>
                <a:latin typeface="Garamond (Body)"/>
              </a:rPr>
              <a:t> * 100.0 / NULLIF(</a:t>
            </a:r>
            <a:r>
              <a:rPr lang="en-US" sz="1100" dirty="0" err="1">
                <a:solidFill>
                  <a:schemeClr val="accent3"/>
                </a:solidFill>
                <a:latin typeface="Garamond (Body)"/>
              </a:rPr>
              <a:t>total_products_sold</a:t>
            </a:r>
            <a:r>
              <a:rPr lang="en-US" sz="1100" dirty="0">
                <a:solidFill>
                  <a:schemeClr val="accent3"/>
                </a:solidFill>
                <a:latin typeface="Garamond (Body)"/>
              </a:rPr>
              <a:t>, 0)), 2) AS </a:t>
            </a:r>
            <a:r>
              <a:rPr lang="en-US" sz="1100" dirty="0" err="1">
                <a:solidFill>
                  <a:schemeClr val="accent3"/>
                </a:solidFill>
                <a:latin typeface="Garamond (Body)"/>
              </a:rPr>
              <a:t>return_percentage</a:t>
            </a:r>
            <a:endParaRPr lang="en-US" sz="1100" dirty="0">
              <a:solidFill>
                <a:schemeClr val="accent3"/>
              </a:solidFill>
              <a:latin typeface="Garamond (Body)"/>
            </a:endParaRPr>
          </a:p>
          <a:p>
            <a:r>
              <a:rPr lang="en-US" sz="1100" dirty="0">
                <a:solidFill>
                  <a:schemeClr val="accent3"/>
                </a:solidFill>
                <a:latin typeface="Garamond (Body)"/>
              </a:rPr>
              <a:t>FROM </a:t>
            </a:r>
          </a:p>
          <a:p>
            <a:r>
              <a:rPr lang="en-US" sz="1100" dirty="0">
                <a:solidFill>
                  <a:schemeClr val="accent3"/>
                </a:solidFill>
                <a:latin typeface="Garamond (Body)"/>
              </a:rPr>
              <a:t>    </a:t>
            </a:r>
            <a:r>
              <a:rPr lang="en-US" sz="1100" dirty="0" err="1">
                <a:solidFill>
                  <a:schemeClr val="accent3"/>
                </a:solidFill>
                <a:latin typeface="Garamond (Body)"/>
              </a:rPr>
              <a:t>SellerSales</a:t>
            </a:r>
            <a:endParaRPr lang="en-US" sz="1100" dirty="0">
              <a:solidFill>
                <a:schemeClr val="accent3"/>
              </a:solidFill>
              <a:latin typeface="Garamond (Body)"/>
            </a:endParaRPr>
          </a:p>
          <a:p>
            <a:r>
              <a:rPr lang="en-US" sz="1100" dirty="0">
                <a:solidFill>
                  <a:schemeClr val="accent3"/>
                </a:solidFill>
                <a:latin typeface="Garamond (Body)"/>
              </a:rPr>
              <a:t>ORDER BY </a:t>
            </a:r>
          </a:p>
          <a:p>
            <a:r>
              <a:rPr lang="en-US" sz="1100" dirty="0">
                <a:solidFill>
                  <a:schemeClr val="accent3"/>
                </a:solidFill>
                <a:latin typeface="Garamond (Body)"/>
              </a:rPr>
              <a:t>    </a:t>
            </a:r>
            <a:r>
              <a:rPr lang="en-US" sz="1100" dirty="0" err="1">
                <a:solidFill>
                  <a:schemeClr val="accent3"/>
                </a:solidFill>
                <a:latin typeface="Garamond (Body)"/>
              </a:rPr>
              <a:t>return_percentage</a:t>
            </a:r>
            <a:r>
              <a:rPr lang="en-US" sz="1100" dirty="0">
                <a:solidFill>
                  <a:schemeClr val="accent3"/>
                </a:solidFill>
                <a:latin typeface="Garamond (Body)"/>
              </a:rPr>
              <a:t> DESC;</a:t>
            </a:r>
          </a:p>
          <a:p>
            <a:endParaRPr lang="en-US" sz="1100" dirty="0">
              <a:solidFill>
                <a:schemeClr val="accent3"/>
              </a:solidFill>
              <a:latin typeface="Garamond (Body)"/>
            </a:endParaRPr>
          </a:p>
        </p:txBody>
      </p:sp>
    </p:spTree>
    <p:extLst>
      <p:ext uri="{BB962C8B-B14F-4D97-AF65-F5344CB8AC3E}">
        <p14:creationId xmlns:p14="http://schemas.microsoft.com/office/powerpoint/2010/main" val="30447202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Shape 1669"/>
        <p:cNvGrpSpPr/>
        <p:nvPr/>
      </p:nvGrpSpPr>
      <p:grpSpPr>
        <a:xfrm>
          <a:off x="0" y="0"/>
          <a:ext cx="0" cy="0"/>
          <a:chOff x="0" y="0"/>
          <a:chExt cx="0" cy="0"/>
        </a:xfrm>
      </p:grpSpPr>
      <p:sp>
        <p:nvSpPr>
          <p:cNvPr id="4" name="Title 3">
            <a:extLst>
              <a:ext uri="{FF2B5EF4-FFF2-40B4-BE49-F238E27FC236}">
                <a16:creationId xmlns:a16="http://schemas.microsoft.com/office/drawing/2014/main" id="{4B8D8AB3-0884-F8B2-36AD-C90E5F540518}"/>
              </a:ext>
            </a:extLst>
          </p:cNvPr>
          <p:cNvSpPr>
            <a:spLocks noGrp="1"/>
          </p:cNvSpPr>
          <p:nvPr>
            <p:ph type="title"/>
          </p:nvPr>
        </p:nvSpPr>
        <p:spPr>
          <a:xfrm>
            <a:off x="714000" y="4574200"/>
            <a:ext cx="7716000" cy="365700"/>
          </a:xfrm>
        </p:spPr>
        <p:txBody>
          <a:bodyPr/>
          <a:lstStyle/>
          <a:p>
            <a:pPr algn="ctr"/>
            <a:r>
              <a:rPr lang="en-IN" sz="1200" dirty="0"/>
              <a:t>Managing Coordinators</a:t>
            </a:r>
          </a:p>
        </p:txBody>
      </p:sp>
      <p:pic>
        <p:nvPicPr>
          <p:cNvPr id="2" name="Picture 1">
            <a:extLst>
              <a:ext uri="{FF2B5EF4-FFF2-40B4-BE49-F238E27FC236}">
                <a16:creationId xmlns:a16="http://schemas.microsoft.com/office/drawing/2014/main" id="{A6C9A96C-5E60-EBE4-ADA6-3FD4A1F7421C}"/>
              </a:ext>
            </a:extLst>
          </p:cNvPr>
          <p:cNvPicPr>
            <a:picLocks noChangeAspect="1"/>
          </p:cNvPicPr>
          <p:nvPr/>
        </p:nvPicPr>
        <p:blipFill>
          <a:blip r:embed="rId3"/>
          <a:stretch>
            <a:fillRect/>
          </a:stretch>
        </p:blipFill>
        <p:spPr>
          <a:xfrm>
            <a:off x="2566211" y="304712"/>
            <a:ext cx="4011578" cy="4603693"/>
          </a:xfrm>
          <a:prstGeom prst="rect">
            <a:avLst/>
          </a:prstGeom>
        </p:spPr>
      </p:pic>
    </p:spTree>
    <p:extLst>
      <p:ext uri="{BB962C8B-B14F-4D97-AF65-F5344CB8AC3E}">
        <p14:creationId xmlns:p14="http://schemas.microsoft.com/office/powerpoint/2010/main" val="25489854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Shape 1669"/>
        <p:cNvGrpSpPr/>
        <p:nvPr/>
      </p:nvGrpSpPr>
      <p:grpSpPr>
        <a:xfrm>
          <a:off x="0" y="0"/>
          <a:ext cx="0" cy="0"/>
          <a:chOff x="0" y="0"/>
          <a:chExt cx="0" cy="0"/>
        </a:xfrm>
      </p:grpSpPr>
      <p:sp>
        <p:nvSpPr>
          <p:cNvPr id="2" name="Title 1">
            <a:extLst>
              <a:ext uri="{FF2B5EF4-FFF2-40B4-BE49-F238E27FC236}">
                <a16:creationId xmlns:a16="http://schemas.microsoft.com/office/drawing/2014/main" id="{96401BC1-25E3-F041-E6E4-B8C754764B5C}"/>
              </a:ext>
            </a:extLst>
          </p:cNvPr>
          <p:cNvSpPr txBox="1">
            <a:spLocks/>
          </p:cNvSpPr>
          <p:nvPr/>
        </p:nvSpPr>
        <p:spPr>
          <a:xfrm>
            <a:off x="142704" y="0"/>
            <a:ext cx="10058400" cy="13716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Libre Baskerville"/>
              <a:buNone/>
              <a:defRPr sz="3000" b="1" i="0" u="none" strike="noStrike" cap="none">
                <a:solidFill>
                  <a:schemeClr val="dk2"/>
                </a:solidFill>
                <a:latin typeface="Libre Baskerville"/>
                <a:ea typeface="Libre Baskerville"/>
                <a:cs typeface="Libre Baskerville"/>
                <a:sym typeface="Libre Baskerville"/>
              </a:defRPr>
            </a:lvl1pPr>
            <a:lvl2pPr marR="0" lvl="1"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9pPr>
          </a:lstStyle>
          <a:p>
            <a:pPr>
              <a:lnSpc>
                <a:spcPct val="115000"/>
              </a:lnSpc>
              <a:spcAft>
                <a:spcPts val="800"/>
              </a:spcAft>
              <a:buSzPts val="1000"/>
              <a:tabLst>
                <a:tab pos="457200" algn="l"/>
              </a:tabLst>
            </a:pPr>
            <a:r>
              <a:rPr lang="en-US" sz="1800" kern="100" dirty="0">
                <a:latin typeface="Lucida Calligraphy" panose="03010101010101010101" pitchFamily="66" charset="0"/>
                <a:ea typeface="Aptos" panose="020B0004020202020204" pitchFamily="34" charset="0"/>
                <a:cs typeface="Times New Roman" panose="02020603050405020304" pitchFamily="18" charset="0"/>
              </a:rPr>
              <a:t>Adjust pricing for products based on sales performance by region.</a:t>
            </a:r>
            <a:endParaRPr lang="en-IN" sz="1800" kern="100" dirty="0">
              <a:latin typeface="Lucida Calligraphy" panose="03010101010101010101" pitchFamily="66" charset="0"/>
              <a:ea typeface="Aptos" panose="020B0004020202020204" pitchFamily="34"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FB322185-7122-77DB-B3AD-1A0EE61F816F}"/>
              </a:ext>
            </a:extLst>
          </p:cNvPr>
          <p:cNvSpPr txBox="1">
            <a:spLocks/>
          </p:cNvSpPr>
          <p:nvPr/>
        </p:nvSpPr>
        <p:spPr>
          <a:xfrm>
            <a:off x="349250" y="1173434"/>
            <a:ext cx="10058400" cy="3849624"/>
          </a:xfrm>
          <a:prstGeom prst="rect">
            <a:avLst/>
          </a:prstGeom>
        </p:spPr>
        <p:txBody>
          <a:bodyP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15000"/>
              </a:lnSpc>
              <a:spcAft>
                <a:spcPts val="800"/>
              </a:spcAft>
              <a:buSzPts val="1000"/>
              <a:tabLst>
                <a:tab pos="457200" algn="l"/>
              </a:tabLst>
            </a:pPr>
            <a:r>
              <a:rPr lang="en-US" sz="1100" kern="100" dirty="0">
                <a:solidFill>
                  <a:schemeClr val="bg2"/>
                </a:solidFill>
                <a:latin typeface="Garamond (Body)"/>
                <a:ea typeface="Aptos" panose="020B0004020202020204" pitchFamily="34" charset="0"/>
                <a:cs typeface="Times New Roman" panose="02020603050405020304" pitchFamily="18" charset="0"/>
              </a:rPr>
              <a:t>SELECT </a:t>
            </a:r>
            <a:r>
              <a:rPr lang="en-US" sz="1100" kern="100" dirty="0" err="1">
                <a:solidFill>
                  <a:schemeClr val="bg2"/>
                </a:solidFill>
                <a:latin typeface="Garamond (Body)"/>
                <a:ea typeface="Aptos" panose="020B0004020202020204" pitchFamily="34" charset="0"/>
                <a:cs typeface="Times New Roman" panose="02020603050405020304" pitchFamily="18" charset="0"/>
              </a:rPr>
              <a:t>p.product_id</a:t>
            </a:r>
            <a:r>
              <a:rPr lang="en-US" sz="1100" kern="100" dirty="0">
                <a:solidFill>
                  <a:schemeClr val="bg2"/>
                </a:solidFill>
                <a:latin typeface="Garamond (Body)"/>
                <a:ea typeface="Aptos" panose="020B0004020202020204" pitchFamily="34" charset="0"/>
                <a:cs typeface="Times New Roman" panose="02020603050405020304" pitchFamily="18" charset="0"/>
              </a:rPr>
              <a:t>, </a:t>
            </a:r>
            <a:r>
              <a:rPr lang="en-US" sz="1100" kern="100" dirty="0" err="1">
                <a:solidFill>
                  <a:schemeClr val="bg2"/>
                </a:solidFill>
                <a:latin typeface="Garamond (Body)"/>
                <a:ea typeface="Aptos" panose="020B0004020202020204" pitchFamily="34" charset="0"/>
                <a:cs typeface="Times New Roman" panose="02020603050405020304" pitchFamily="18" charset="0"/>
              </a:rPr>
              <a:t>g.geolocation_state</a:t>
            </a:r>
            <a:r>
              <a:rPr lang="en-US" sz="1100" kern="100" dirty="0">
                <a:solidFill>
                  <a:schemeClr val="bg2"/>
                </a:solidFill>
                <a:latin typeface="Garamond (Body)"/>
                <a:ea typeface="Aptos" panose="020B0004020202020204" pitchFamily="34" charset="0"/>
                <a:cs typeface="Times New Roman" panose="02020603050405020304" pitchFamily="18" charset="0"/>
              </a:rPr>
              <a:t>, AVG(</a:t>
            </a:r>
            <a:r>
              <a:rPr lang="en-US" sz="1100" kern="100" dirty="0" err="1">
                <a:solidFill>
                  <a:schemeClr val="bg2"/>
                </a:solidFill>
                <a:latin typeface="Garamond (Body)"/>
                <a:ea typeface="Aptos" panose="020B0004020202020204" pitchFamily="34" charset="0"/>
                <a:cs typeface="Times New Roman" panose="02020603050405020304" pitchFamily="18" charset="0"/>
              </a:rPr>
              <a:t>oi.price</a:t>
            </a:r>
            <a:r>
              <a:rPr lang="en-US" sz="1100" kern="100" dirty="0">
                <a:solidFill>
                  <a:schemeClr val="bg2"/>
                </a:solidFill>
                <a:latin typeface="Garamond (Body)"/>
                <a:ea typeface="Aptos" panose="020B0004020202020204" pitchFamily="34" charset="0"/>
                <a:cs typeface="Times New Roman" panose="02020603050405020304" pitchFamily="18" charset="0"/>
              </a:rPr>
              <a:t>) as </a:t>
            </a:r>
            <a:r>
              <a:rPr lang="en-US" sz="1100" kern="100" dirty="0" err="1">
                <a:solidFill>
                  <a:schemeClr val="bg2"/>
                </a:solidFill>
                <a:latin typeface="Garamond (Body)"/>
                <a:ea typeface="Aptos" panose="020B0004020202020204" pitchFamily="34" charset="0"/>
                <a:cs typeface="Times New Roman" panose="02020603050405020304" pitchFamily="18" charset="0"/>
              </a:rPr>
              <a:t>avg_price</a:t>
            </a:r>
            <a:r>
              <a:rPr lang="en-US" sz="1100" kern="100" dirty="0">
                <a:solidFill>
                  <a:schemeClr val="bg2"/>
                </a:solidFill>
                <a:latin typeface="Garamond (Body)"/>
                <a:ea typeface="Aptos" panose="020B0004020202020204" pitchFamily="34" charset="0"/>
                <a:cs typeface="Times New Roman" panose="02020603050405020304" pitchFamily="18" charset="0"/>
              </a:rPr>
              <a:t>, CASE</a:t>
            </a:r>
            <a:endParaRPr lang="en-IN" sz="1100" kern="100" dirty="0">
              <a:solidFill>
                <a:schemeClr val="bg2"/>
              </a:solidFill>
              <a:latin typeface="Garamond (Body)"/>
              <a:ea typeface="Aptos" panose="020B0004020202020204" pitchFamily="34" charset="0"/>
              <a:cs typeface="Times New Roman" panose="02020603050405020304" pitchFamily="18" charset="0"/>
            </a:endParaRPr>
          </a:p>
          <a:p>
            <a:pPr>
              <a:lnSpc>
                <a:spcPct val="115000"/>
              </a:lnSpc>
              <a:spcAft>
                <a:spcPts val="800"/>
              </a:spcAft>
            </a:pPr>
            <a:r>
              <a:rPr lang="en-US" sz="1100" kern="100" dirty="0">
                <a:solidFill>
                  <a:schemeClr val="bg2"/>
                </a:solidFill>
                <a:latin typeface="Garamond (Body)"/>
                <a:ea typeface="Aptos" panose="020B0004020202020204" pitchFamily="34" charset="0"/>
                <a:cs typeface="Times New Roman" panose="02020603050405020304" pitchFamily="18" charset="0"/>
              </a:rPr>
              <a:t>  WHEN SUM(</a:t>
            </a:r>
            <a:r>
              <a:rPr lang="en-US" sz="1100" kern="100" dirty="0" err="1">
                <a:solidFill>
                  <a:schemeClr val="bg2"/>
                </a:solidFill>
                <a:latin typeface="Garamond (Body)"/>
                <a:ea typeface="Aptos" panose="020B0004020202020204" pitchFamily="34" charset="0"/>
                <a:cs typeface="Times New Roman" panose="02020603050405020304" pitchFamily="18" charset="0"/>
              </a:rPr>
              <a:t>oi.price</a:t>
            </a:r>
            <a:r>
              <a:rPr lang="en-US" sz="1100" kern="100" dirty="0">
                <a:solidFill>
                  <a:schemeClr val="bg2"/>
                </a:solidFill>
                <a:latin typeface="Garamond (Body)"/>
                <a:ea typeface="Aptos" panose="020B0004020202020204" pitchFamily="34" charset="0"/>
                <a:cs typeface="Times New Roman" panose="02020603050405020304" pitchFamily="18" charset="0"/>
              </a:rPr>
              <a:t>) &gt; 10000 THEN 'Increase Price'</a:t>
            </a:r>
            <a:endParaRPr lang="en-IN" sz="1100" kern="100" dirty="0">
              <a:solidFill>
                <a:schemeClr val="bg2"/>
              </a:solidFill>
              <a:latin typeface="Garamond (Body)"/>
              <a:ea typeface="Aptos" panose="020B0004020202020204" pitchFamily="34" charset="0"/>
              <a:cs typeface="Times New Roman" panose="02020603050405020304" pitchFamily="18" charset="0"/>
            </a:endParaRPr>
          </a:p>
          <a:p>
            <a:pPr>
              <a:lnSpc>
                <a:spcPct val="115000"/>
              </a:lnSpc>
              <a:spcAft>
                <a:spcPts val="800"/>
              </a:spcAft>
            </a:pPr>
            <a:r>
              <a:rPr lang="en-US" sz="1100" kern="100" dirty="0">
                <a:solidFill>
                  <a:schemeClr val="bg2"/>
                </a:solidFill>
                <a:latin typeface="Garamond (Body)"/>
                <a:ea typeface="Aptos" panose="020B0004020202020204" pitchFamily="34" charset="0"/>
                <a:cs typeface="Times New Roman" panose="02020603050405020304" pitchFamily="18" charset="0"/>
              </a:rPr>
              <a:t>  WHEN SUM(</a:t>
            </a:r>
            <a:r>
              <a:rPr lang="en-US" sz="1100" kern="100" dirty="0" err="1">
                <a:solidFill>
                  <a:schemeClr val="bg2"/>
                </a:solidFill>
                <a:latin typeface="Garamond (Body)"/>
                <a:ea typeface="Aptos" panose="020B0004020202020204" pitchFamily="34" charset="0"/>
                <a:cs typeface="Times New Roman" panose="02020603050405020304" pitchFamily="18" charset="0"/>
              </a:rPr>
              <a:t>oi.price</a:t>
            </a:r>
            <a:r>
              <a:rPr lang="en-US" sz="1100" kern="100" dirty="0">
                <a:solidFill>
                  <a:schemeClr val="bg2"/>
                </a:solidFill>
                <a:latin typeface="Garamond (Body)"/>
                <a:ea typeface="Aptos" panose="020B0004020202020204" pitchFamily="34" charset="0"/>
                <a:cs typeface="Times New Roman" panose="02020603050405020304" pitchFamily="18" charset="0"/>
              </a:rPr>
              <a:t>) &lt; 5000 THEN 'Decrease Price'</a:t>
            </a:r>
            <a:endParaRPr lang="en-IN" sz="1100" kern="100" dirty="0">
              <a:solidFill>
                <a:schemeClr val="bg2"/>
              </a:solidFill>
              <a:latin typeface="Garamond (Body)"/>
              <a:ea typeface="Aptos" panose="020B0004020202020204" pitchFamily="34" charset="0"/>
              <a:cs typeface="Times New Roman" panose="02020603050405020304" pitchFamily="18" charset="0"/>
            </a:endParaRPr>
          </a:p>
          <a:p>
            <a:pPr>
              <a:lnSpc>
                <a:spcPct val="115000"/>
              </a:lnSpc>
              <a:spcAft>
                <a:spcPts val="800"/>
              </a:spcAft>
            </a:pPr>
            <a:r>
              <a:rPr lang="en-US" sz="1100" kern="100" dirty="0">
                <a:solidFill>
                  <a:schemeClr val="bg2"/>
                </a:solidFill>
                <a:latin typeface="Garamond (Body)"/>
                <a:ea typeface="Aptos" panose="020B0004020202020204" pitchFamily="34" charset="0"/>
                <a:cs typeface="Times New Roman" panose="02020603050405020304" pitchFamily="18" charset="0"/>
              </a:rPr>
              <a:t>  ELSE 'Maintain Price'</a:t>
            </a:r>
            <a:endParaRPr lang="en-IN" sz="1100" kern="100" dirty="0">
              <a:solidFill>
                <a:schemeClr val="bg2"/>
              </a:solidFill>
              <a:latin typeface="Garamond (Body)"/>
              <a:ea typeface="Aptos" panose="020B0004020202020204" pitchFamily="34" charset="0"/>
              <a:cs typeface="Times New Roman" panose="02020603050405020304" pitchFamily="18" charset="0"/>
            </a:endParaRPr>
          </a:p>
          <a:p>
            <a:pPr>
              <a:lnSpc>
                <a:spcPct val="115000"/>
              </a:lnSpc>
              <a:spcAft>
                <a:spcPts val="800"/>
              </a:spcAft>
            </a:pPr>
            <a:r>
              <a:rPr lang="en-US" sz="1100" kern="100" dirty="0">
                <a:solidFill>
                  <a:schemeClr val="bg2"/>
                </a:solidFill>
                <a:latin typeface="Garamond (Body)"/>
                <a:ea typeface="Aptos" panose="020B0004020202020204" pitchFamily="34" charset="0"/>
                <a:cs typeface="Times New Roman" panose="02020603050405020304" pitchFamily="18" charset="0"/>
              </a:rPr>
              <a:t>END as </a:t>
            </a:r>
            <a:r>
              <a:rPr lang="en-US" sz="1100" kern="100" dirty="0" err="1">
                <a:solidFill>
                  <a:schemeClr val="bg2"/>
                </a:solidFill>
                <a:latin typeface="Garamond (Body)"/>
                <a:ea typeface="Aptos" panose="020B0004020202020204" pitchFamily="34" charset="0"/>
                <a:cs typeface="Times New Roman" panose="02020603050405020304" pitchFamily="18" charset="0"/>
              </a:rPr>
              <a:t>price_adjustment</a:t>
            </a:r>
            <a:endParaRPr lang="en-IN" sz="1100" kern="100" dirty="0">
              <a:solidFill>
                <a:schemeClr val="bg2"/>
              </a:solidFill>
              <a:latin typeface="Garamond (Body)"/>
              <a:ea typeface="Aptos" panose="020B0004020202020204" pitchFamily="34" charset="0"/>
              <a:cs typeface="Times New Roman" panose="02020603050405020304" pitchFamily="18" charset="0"/>
            </a:endParaRPr>
          </a:p>
          <a:p>
            <a:pPr>
              <a:lnSpc>
                <a:spcPct val="115000"/>
              </a:lnSpc>
              <a:spcAft>
                <a:spcPts val="800"/>
              </a:spcAft>
            </a:pPr>
            <a:r>
              <a:rPr lang="en-US" sz="1100" kern="100" dirty="0">
                <a:solidFill>
                  <a:schemeClr val="bg2"/>
                </a:solidFill>
                <a:latin typeface="Garamond (Body)"/>
                <a:ea typeface="Aptos" panose="020B0004020202020204" pitchFamily="34" charset="0"/>
                <a:cs typeface="Times New Roman" panose="02020603050405020304" pitchFamily="18" charset="0"/>
              </a:rPr>
              <a:t>FROM products p</a:t>
            </a:r>
            <a:endParaRPr lang="en-IN" sz="1100" kern="100" dirty="0">
              <a:solidFill>
                <a:schemeClr val="bg2"/>
              </a:solidFill>
              <a:latin typeface="Garamond (Body)"/>
              <a:ea typeface="Aptos" panose="020B0004020202020204" pitchFamily="34" charset="0"/>
              <a:cs typeface="Times New Roman" panose="02020603050405020304" pitchFamily="18" charset="0"/>
            </a:endParaRPr>
          </a:p>
          <a:p>
            <a:pPr>
              <a:lnSpc>
                <a:spcPct val="115000"/>
              </a:lnSpc>
              <a:spcAft>
                <a:spcPts val="800"/>
              </a:spcAft>
            </a:pPr>
            <a:r>
              <a:rPr lang="en-US" sz="1100" kern="100" dirty="0">
                <a:solidFill>
                  <a:schemeClr val="bg2"/>
                </a:solidFill>
                <a:latin typeface="Garamond (Body)"/>
                <a:ea typeface="Aptos" panose="020B0004020202020204" pitchFamily="34" charset="0"/>
                <a:cs typeface="Times New Roman" panose="02020603050405020304" pitchFamily="18" charset="0"/>
              </a:rPr>
              <a:t>JOIN </a:t>
            </a:r>
            <a:r>
              <a:rPr lang="en-US" sz="1100" kern="100" dirty="0" err="1">
                <a:solidFill>
                  <a:schemeClr val="bg2"/>
                </a:solidFill>
                <a:latin typeface="Garamond (Body)"/>
                <a:ea typeface="Aptos" panose="020B0004020202020204" pitchFamily="34" charset="0"/>
                <a:cs typeface="Times New Roman" panose="02020603050405020304" pitchFamily="18" charset="0"/>
              </a:rPr>
              <a:t>order_items</a:t>
            </a:r>
            <a:r>
              <a:rPr lang="en-US" sz="1100" kern="100" dirty="0">
                <a:solidFill>
                  <a:schemeClr val="bg2"/>
                </a:solidFill>
                <a:latin typeface="Garamond (Body)"/>
                <a:ea typeface="Aptos" panose="020B0004020202020204" pitchFamily="34" charset="0"/>
                <a:cs typeface="Times New Roman" panose="02020603050405020304" pitchFamily="18" charset="0"/>
              </a:rPr>
              <a:t> oi ON </a:t>
            </a:r>
            <a:r>
              <a:rPr lang="en-US" sz="1100" kern="100" dirty="0" err="1">
                <a:solidFill>
                  <a:schemeClr val="bg2"/>
                </a:solidFill>
                <a:latin typeface="Garamond (Body)"/>
                <a:ea typeface="Aptos" panose="020B0004020202020204" pitchFamily="34" charset="0"/>
                <a:cs typeface="Times New Roman" panose="02020603050405020304" pitchFamily="18" charset="0"/>
              </a:rPr>
              <a:t>p.product_id</a:t>
            </a:r>
            <a:r>
              <a:rPr lang="en-US" sz="1100" kern="100" dirty="0">
                <a:solidFill>
                  <a:schemeClr val="bg2"/>
                </a:solidFill>
                <a:latin typeface="Garamond (Body)"/>
                <a:ea typeface="Aptos" panose="020B0004020202020204" pitchFamily="34" charset="0"/>
                <a:cs typeface="Times New Roman" panose="02020603050405020304" pitchFamily="18" charset="0"/>
              </a:rPr>
              <a:t> = </a:t>
            </a:r>
            <a:r>
              <a:rPr lang="en-US" sz="1100" kern="100" dirty="0" err="1">
                <a:solidFill>
                  <a:schemeClr val="bg2"/>
                </a:solidFill>
                <a:latin typeface="Garamond (Body)"/>
                <a:ea typeface="Aptos" panose="020B0004020202020204" pitchFamily="34" charset="0"/>
                <a:cs typeface="Times New Roman" panose="02020603050405020304" pitchFamily="18" charset="0"/>
              </a:rPr>
              <a:t>oi.product_id</a:t>
            </a:r>
            <a:endParaRPr lang="en-IN" sz="1100" kern="100" dirty="0">
              <a:solidFill>
                <a:schemeClr val="bg2"/>
              </a:solidFill>
              <a:latin typeface="Garamond (Body)"/>
              <a:ea typeface="Aptos" panose="020B0004020202020204" pitchFamily="34" charset="0"/>
              <a:cs typeface="Times New Roman" panose="02020603050405020304" pitchFamily="18" charset="0"/>
            </a:endParaRPr>
          </a:p>
          <a:p>
            <a:pPr>
              <a:lnSpc>
                <a:spcPct val="115000"/>
              </a:lnSpc>
              <a:spcAft>
                <a:spcPts val="800"/>
              </a:spcAft>
            </a:pPr>
            <a:r>
              <a:rPr lang="en-US" sz="1100" kern="100" dirty="0">
                <a:solidFill>
                  <a:schemeClr val="bg2"/>
                </a:solidFill>
                <a:latin typeface="Garamond (Body)"/>
                <a:ea typeface="Aptos" panose="020B0004020202020204" pitchFamily="34" charset="0"/>
                <a:cs typeface="Times New Roman" panose="02020603050405020304" pitchFamily="18" charset="0"/>
              </a:rPr>
              <a:t>JOIN orders o ON </a:t>
            </a:r>
            <a:r>
              <a:rPr lang="en-US" sz="1100" kern="100" dirty="0" err="1">
                <a:solidFill>
                  <a:schemeClr val="bg2"/>
                </a:solidFill>
                <a:latin typeface="Garamond (Body)"/>
                <a:ea typeface="Aptos" panose="020B0004020202020204" pitchFamily="34" charset="0"/>
                <a:cs typeface="Times New Roman" panose="02020603050405020304" pitchFamily="18" charset="0"/>
              </a:rPr>
              <a:t>oi.order_id</a:t>
            </a:r>
            <a:r>
              <a:rPr lang="en-US" sz="1100" kern="100" dirty="0">
                <a:solidFill>
                  <a:schemeClr val="bg2"/>
                </a:solidFill>
                <a:latin typeface="Garamond (Body)"/>
                <a:ea typeface="Aptos" panose="020B0004020202020204" pitchFamily="34" charset="0"/>
                <a:cs typeface="Times New Roman" panose="02020603050405020304" pitchFamily="18" charset="0"/>
              </a:rPr>
              <a:t> = </a:t>
            </a:r>
            <a:r>
              <a:rPr lang="en-US" sz="1100" kern="100" dirty="0" err="1">
                <a:solidFill>
                  <a:schemeClr val="bg2"/>
                </a:solidFill>
                <a:latin typeface="Garamond (Body)"/>
                <a:ea typeface="Aptos" panose="020B0004020202020204" pitchFamily="34" charset="0"/>
                <a:cs typeface="Times New Roman" panose="02020603050405020304" pitchFamily="18" charset="0"/>
              </a:rPr>
              <a:t>o.order_id</a:t>
            </a:r>
            <a:endParaRPr lang="en-IN" sz="1100" kern="100" dirty="0">
              <a:solidFill>
                <a:schemeClr val="bg2"/>
              </a:solidFill>
              <a:latin typeface="Garamond (Body)"/>
              <a:ea typeface="Aptos" panose="020B0004020202020204" pitchFamily="34" charset="0"/>
              <a:cs typeface="Times New Roman" panose="02020603050405020304" pitchFamily="18" charset="0"/>
            </a:endParaRPr>
          </a:p>
          <a:p>
            <a:pPr>
              <a:lnSpc>
                <a:spcPct val="115000"/>
              </a:lnSpc>
              <a:spcAft>
                <a:spcPts val="800"/>
              </a:spcAft>
            </a:pPr>
            <a:r>
              <a:rPr lang="en-US" sz="1100" kern="100" dirty="0">
                <a:solidFill>
                  <a:schemeClr val="bg2"/>
                </a:solidFill>
                <a:latin typeface="Garamond (Body)"/>
                <a:ea typeface="Aptos" panose="020B0004020202020204" pitchFamily="34" charset="0"/>
                <a:cs typeface="Times New Roman" panose="02020603050405020304" pitchFamily="18" charset="0"/>
              </a:rPr>
              <a:t>JOIN customers c ON </a:t>
            </a:r>
            <a:r>
              <a:rPr lang="en-US" sz="1100" kern="100" dirty="0" err="1">
                <a:solidFill>
                  <a:schemeClr val="bg2"/>
                </a:solidFill>
                <a:latin typeface="Garamond (Body)"/>
                <a:ea typeface="Aptos" panose="020B0004020202020204" pitchFamily="34" charset="0"/>
                <a:cs typeface="Times New Roman" panose="02020603050405020304" pitchFamily="18" charset="0"/>
              </a:rPr>
              <a:t>o.customer_id</a:t>
            </a:r>
            <a:r>
              <a:rPr lang="en-US" sz="1100" kern="100" dirty="0">
                <a:solidFill>
                  <a:schemeClr val="bg2"/>
                </a:solidFill>
                <a:latin typeface="Garamond (Body)"/>
                <a:ea typeface="Aptos" panose="020B0004020202020204" pitchFamily="34" charset="0"/>
                <a:cs typeface="Times New Roman" panose="02020603050405020304" pitchFamily="18" charset="0"/>
              </a:rPr>
              <a:t> = </a:t>
            </a:r>
            <a:r>
              <a:rPr lang="en-US" sz="1100" kern="100" dirty="0" err="1">
                <a:solidFill>
                  <a:schemeClr val="bg2"/>
                </a:solidFill>
                <a:latin typeface="Garamond (Body)"/>
                <a:ea typeface="Aptos" panose="020B0004020202020204" pitchFamily="34" charset="0"/>
                <a:cs typeface="Times New Roman" panose="02020603050405020304" pitchFamily="18" charset="0"/>
              </a:rPr>
              <a:t>c.customer_id</a:t>
            </a:r>
            <a:endParaRPr lang="en-IN" sz="1100" kern="100" dirty="0">
              <a:solidFill>
                <a:schemeClr val="bg2"/>
              </a:solidFill>
              <a:latin typeface="Garamond (Body)"/>
              <a:ea typeface="Aptos" panose="020B0004020202020204" pitchFamily="34" charset="0"/>
              <a:cs typeface="Times New Roman" panose="02020603050405020304" pitchFamily="18" charset="0"/>
            </a:endParaRPr>
          </a:p>
          <a:p>
            <a:pPr>
              <a:lnSpc>
                <a:spcPct val="115000"/>
              </a:lnSpc>
              <a:spcAft>
                <a:spcPts val="800"/>
              </a:spcAft>
            </a:pPr>
            <a:r>
              <a:rPr lang="en-US" sz="1100" kern="100" dirty="0">
                <a:solidFill>
                  <a:schemeClr val="bg2"/>
                </a:solidFill>
                <a:latin typeface="Garamond (Body)"/>
                <a:ea typeface="Aptos" panose="020B0004020202020204" pitchFamily="34" charset="0"/>
                <a:cs typeface="Times New Roman" panose="02020603050405020304" pitchFamily="18" charset="0"/>
              </a:rPr>
              <a:t>JOIN geolocation g ON </a:t>
            </a:r>
            <a:r>
              <a:rPr lang="en-US" sz="1100" kern="100" dirty="0" err="1">
                <a:solidFill>
                  <a:schemeClr val="bg2"/>
                </a:solidFill>
                <a:latin typeface="Garamond (Body)"/>
                <a:ea typeface="Aptos" panose="020B0004020202020204" pitchFamily="34" charset="0"/>
                <a:cs typeface="Times New Roman" panose="02020603050405020304" pitchFamily="18" charset="0"/>
              </a:rPr>
              <a:t>c.customer_zip_code_prefix</a:t>
            </a:r>
            <a:r>
              <a:rPr lang="en-US" sz="1100" kern="100" dirty="0">
                <a:solidFill>
                  <a:schemeClr val="bg2"/>
                </a:solidFill>
                <a:latin typeface="Garamond (Body)"/>
                <a:ea typeface="Aptos" panose="020B0004020202020204" pitchFamily="34" charset="0"/>
                <a:cs typeface="Times New Roman" panose="02020603050405020304" pitchFamily="18" charset="0"/>
              </a:rPr>
              <a:t> = </a:t>
            </a:r>
            <a:r>
              <a:rPr lang="en-US" sz="1100" kern="100" dirty="0" err="1">
                <a:solidFill>
                  <a:schemeClr val="bg2"/>
                </a:solidFill>
                <a:latin typeface="Garamond (Body)"/>
                <a:ea typeface="Aptos" panose="020B0004020202020204" pitchFamily="34" charset="0"/>
                <a:cs typeface="Times New Roman" panose="02020603050405020304" pitchFamily="18" charset="0"/>
              </a:rPr>
              <a:t>g.geolocation_zip_code_prefix</a:t>
            </a:r>
            <a:endParaRPr lang="en-US" sz="1100" kern="100" dirty="0">
              <a:solidFill>
                <a:schemeClr val="bg2"/>
              </a:solidFill>
              <a:latin typeface="Garamond (Body)"/>
              <a:ea typeface="Aptos" panose="020B0004020202020204" pitchFamily="34" charset="0"/>
              <a:cs typeface="Times New Roman" panose="02020603050405020304" pitchFamily="18" charset="0"/>
            </a:endParaRPr>
          </a:p>
          <a:p>
            <a:pPr>
              <a:lnSpc>
                <a:spcPct val="115000"/>
              </a:lnSpc>
              <a:spcAft>
                <a:spcPts val="800"/>
              </a:spcAft>
            </a:pPr>
            <a:r>
              <a:rPr lang="en-US" sz="1100" dirty="0">
                <a:solidFill>
                  <a:schemeClr val="bg2"/>
                </a:solidFill>
                <a:latin typeface="Garamond (Body)"/>
                <a:ea typeface="Aptos" panose="020B0004020202020204" pitchFamily="34" charset="0"/>
                <a:cs typeface="Times New Roman" panose="02020603050405020304" pitchFamily="18" charset="0"/>
              </a:rPr>
              <a:t>GROUP BY </a:t>
            </a:r>
            <a:r>
              <a:rPr lang="en-US" sz="1100" dirty="0" err="1">
                <a:solidFill>
                  <a:schemeClr val="bg2"/>
                </a:solidFill>
                <a:latin typeface="Garamond (Body)"/>
                <a:ea typeface="Aptos" panose="020B0004020202020204" pitchFamily="34" charset="0"/>
                <a:cs typeface="Times New Roman" panose="02020603050405020304" pitchFamily="18" charset="0"/>
              </a:rPr>
              <a:t>p.product_id</a:t>
            </a:r>
            <a:r>
              <a:rPr lang="en-US" sz="1100" dirty="0">
                <a:solidFill>
                  <a:schemeClr val="bg2"/>
                </a:solidFill>
                <a:latin typeface="Garamond (Body)"/>
                <a:ea typeface="Aptos" panose="020B0004020202020204" pitchFamily="34" charset="0"/>
                <a:cs typeface="Times New Roman" panose="02020603050405020304" pitchFamily="18" charset="0"/>
              </a:rPr>
              <a:t>, </a:t>
            </a:r>
            <a:r>
              <a:rPr lang="en-US" sz="1100" dirty="0" err="1">
                <a:solidFill>
                  <a:schemeClr val="bg2"/>
                </a:solidFill>
                <a:latin typeface="Garamond (Body)"/>
                <a:ea typeface="Aptos" panose="020B0004020202020204" pitchFamily="34" charset="0"/>
                <a:cs typeface="Times New Roman" panose="02020603050405020304" pitchFamily="18" charset="0"/>
              </a:rPr>
              <a:t>g.geolocation_state</a:t>
            </a:r>
            <a:r>
              <a:rPr lang="en-US" sz="1100" dirty="0">
                <a:solidFill>
                  <a:schemeClr val="bg2"/>
                </a:solidFill>
                <a:latin typeface="Garamond (Body)"/>
                <a:ea typeface="Aptos" panose="020B0004020202020204" pitchFamily="34" charset="0"/>
                <a:cs typeface="Times New Roman" panose="02020603050405020304" pitchFamily="18" charset="0"/>
              </a:rPr>
              <a:t>;</a:t>
            </a:r>
            <a:endParaRPr lang="en-IN" sz="1100" dirty="0">
              <a:solidFill>
                <a:schemeClr val="bg2"/>
              </a:solidFill>
              <a:latin typeface="Garamond (Body)"/>
            </a:endParaRPr>
          </a:p>
        </p:txBody>
      </p:sp>
    </p:spTree>
    <p:extLst>
      <p:ext uri="{BB962C8B-B14F-4D97-AF65-F5344CB8AC3E}">
        <p14:creationId xmlns:p14="http://schemas.microsoft.com/office/powerpoint/2010/main" val="180661825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805">
          <a:extLst>
            <a:ext uri="{FF2B5EF4-FFF2-40B4-BE49-F238E27FC236}">
              <a16:creationId xmlns:a16="http://schemas.microsoft.com/office/drawing/2014/main" id="{5FC43E2E-3B82-AD36-3F91-DD36B364A0C1}"/>
            </a:ext>
          </a:extLst>
        </p:cNvPr>
        <p:cNvGrpSpPr/>
        <p:nvPr/>
      </p:nvGrpSpPr>
      <p:grpSpPr>
        <a:xfrm>
          <a:off x="0" y="0"/>
          <a:ext cx="0" cy="0"/>
          <a:chOff x="0" y="0"/>
          <a:chExt cx="0" cy="0"/>
        </a:xfrm>
      </p:grpSpPr>
      <p:pic>
        <p:nvPicPr>
          <p:cNvPr id="7" name="Picture 6" descr="A screenshot of a computer">
            <a:extLst>
              <a:ext uri="{FF2B5EF4-FFF2-40B4-BE49-F238E27FC236}">
                <a16:creationId xmlns:a16="http://schemas.microsoft.com/office/drawing/2014/main" id="{DE33A138-F130-1912-2722-4861A8865461}"/>
              </a:ext>
            </a:extLst>
          </p:cNvPr>
          <p:cNvPicPr>
            <a:picLocks noChangeAspect="1"/>
          </p:cNvPicPr>
          <p:nvPr/>
        </p:nvPicPr>
        <p:blipFill>
          <a:blip r:embed="rId3"/>
          <a:stretch>
            <a:fillRect/>
          </a:stretch>
        </p:blipFill>
        <p:spPr>
          <a:xfrm>
            <a:off x="4175868" y="128995"/>
            <a:ext cx="4756057" cy="4885509"/>
          </a:xfrm>
          <a:prstGeom prst="rect">
            <a:avLst/>
          </a:prstGeom>
        </p:spPr>
      </p:pic>
      <p:sp>
        <p:nvSpPr>
          <p:cNvPr id="8" name="Google Shape;806;p70">
            <a:extLst>
              <a:ext uri="{FF2B5EF4-FFF2-40B4-BE49-F238E27FC236}">
                <a16:creationId xmlns:a16="http://schemas.microsoft.com/office/drawing/2014/main" id="{880A3A3C-26E5-2953-B59F-36EEFCE70B26}"/>
              </a:ext>
            </a:extLst>
          </p:cNvPr>
          <p:cNvSpPr txBox="1">
            <a:spLocks noGrp="1"/>
          </p:cNvSpPr>
          <p:nvPr>
            <p:ph type="title"/>
          </p:nvPr>
        </p:nvSpPr>
        <p:spPr>
          <a:xfrm>
            <a:off x="456572" y="1560692"/>
            <a:ext cx="4797730" cy="168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Lucida Calligraphy" panose="03010101010101010101" pitchFamily="66" charset="0"/>
              </a:rPr>
              <a:t>Entity Relationship Diagram</a:t>
            </a:r>
            <a:endParaRPr dirty="0">
              <a:latin typeface="Lucida Calligraphy" panose="03010101010101010101" pitchFamily="66" charset="0"/>
              <a:cs typeface="Times New Roman" panose="02020603050405020304" pitchFamily="18" charset="0"/>
            </a:endParaRPr>
          </a:p>
        </p:txBody>
      </p:sp>
    </p:spTree>
    <p:extLst>
      <p:ext uri="{BB962C8B-B14F-4D97-AF65-F5344CB8AC3E}">
        <p14:creationId xmlns:p14="http://schemas.microsoft.com/office/powerpoint/2010/main" val="3141501752"/>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Shape 1669"/>
        <p:cNvGrpSpPr/>
        <p:nvPr/>
      </p:nvGrpSpPr>
      <p:grpSpPr>
        <a:xfrm>
          <a:off x="0" y="0"/>
          <a:ext cx="0" cy="0"/>
          <a:chOff x="0" y="0"/>
          <a:chExt cx="0" cy="0"/>
        </a:xfrm>
      </p:grpSpPr>
      <p:pic>
        <p:nvPicPr>
          <p:cNvPr id="6" name="Content Placeholder 4" descr="A screenshot of a computer&#10;&#10;Description automatically generated">
            <a:extLst>
              <a:ext uri="{FF2B5EF4-FFF2-40B4-BE49-F238E27FC236}">
                <a16:creationId xmlns:a16="http://schemas.microsoft.com/office/drawing/2014/main" id="{4F0985B8-F6EA-43CB-ED6F-B6CE7FF6A98E}"/>
              </a:ext>
            </a:extLst>
          </p:cNvPr>
          <p:cNvPicPr>
            <a:picLocks noChangeAspect="1"/>
          </p:cNvPicPr>
          <p:nvPr/>
        </p:nvPicPr>
        <p:blipFill>
          <a:blip r:embed="rId3"/>
          <a:stretch>
            <a:fillRect/>
          </a:stretch>
        </p:blipFill>
        <p:spPr>
          <a:xfrm>
            <a:off x="1840263" y="275649"/>
            <a:ext cx="6022559" cy="4592202"/>
          </a:xfrm>
          <a:prstGeom prst="rect">
            <a:avLst/>
          </a:prstGeom>
        </p:spPr>
      </p:pic>
    </p:spTree>
    <p:extLst>
      <p:ext uri="{BB962C8B-B14F-4D97-AF65-F5344CB8AC3E}">
        <p14:creationId xmlns:p14="http://schemas.microsoft.com/office/powerpoint/2010/main" val="42407674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Shape 1669"/>
        <p:cNvGrpSpPr/>
        <p:nvPr/>
      </p:nvGrpSpPr>
      <p:grpSpPr>
        <a:xfrm>
          <a:off x="0" y="0"/>
          <a:ext cx="0" cy="0"/>
          <a:chOff x="0" y="0"/>
          <a:chExt cx="0" cy="0"/>
        </a:xfrm>
      </p:grpSpPr>
      <p:sp>
        <p:nvSpPr>
          <p:cNvPr id="3" name="Title 2">
            <a:extLst>
              <a:ext uri="{FF2B5EF4-FFF2-40B4-BE49-F238E27FC236}">
                <a16:creationId xmlns:a16="http://schemas.microsoft.com/office/drawing/2014/main" id="{E94FFB98-2057-48C1-4E17-24B431DCB12B}"/>
              </a:ext>
            </a:extLst>
          </p:cNvPr>
          <p:cNvSpPr>
            <a:spLocks noGrp="1"/>
          </p:cNvSpPr>
          <p:nvPr>
            <p:ph type="title"/>
          </p:nvPr>
        </p:nvSpPr>
        <p:spPr>
          <a:xfrm>
            <a:off x="98175" y="286475"/>
            <a:ext cx="7716000" cy="365700"/>
          </a:xfrm>
        </p:spPr>
        <p:txBody>
          <a:bodyPr/>
          <a:lstStyle/>
          <a:p>
            <a:r>
              <a:rPr lang="en-US" sz="2000" dirty="0">
                <a:effectLst/>
                <a:latin typeface="Lucida Calligraphy" panose="03010101010101010101" pitchFamily="66" charset="0"/>
                <a:ea typeface="Cambria" panose="02040503050406030204" pitchFamily="18" charset="0"/>
                <a:cs typeface="Times New Roman" panose="02020603050405020304" pitchFamily="18" charset="0"/>
              </a:rPr>
              <a:t> Payment Success Rate (</a:t>
            </a:r>
            <a:r>
              <a:rPr lang="en-US" sz="2000" dirty="0" err="1">
                <a:effectLst/>
                <a:latin typeface="Lucida Calligraphy" panose="03010101010101010101" pitchFamily="66" charset="0"/>
                <a:ea typeface="Cambria" panose="02040503050406030204" pitchFamily="18" charset="0"/>
                <a:cs typeface="Times New Roman" panose="02020603050405020304" pitchFamily="18" charset="0"/>
              </a:rPr>
              <a:t>Postgre</a:t>
            </a:r>
            <a:r>
              <a:rPr lang="en-US" sz="2000" dirty="0">
                <a:effectLst/>
                <a:latin typeface="Lucida Calligraphy" panose="03010101010101010101" pitchFamily="66" charset="0"/>
                <a:ea typeface="Cambria" panose="02040503050406030204" pitchFamily="18" charset="0"/>
                <a:cs typeface="Times New Roman" panose="02020603050405020304" pitchFamily="18" charset="0"/>
              </a:rPr>
              <a:t>)</a:t>
            </a:r>
            <a:endParaRPr lang="en-US" sz="2000" dirty="0">
              <a:latin typeface="Lucida Calligraphy" panose="03010101010101010101" pitchFamily="66" charset="0"/>
              <a:ea typeface="Cambria" panose="02040503050406030204" pitchFamily="18" charset="0"/>
            </a:endParaRPr>
          </a:p>
        </p:txBody>
      </p:sp>
      <p:sp>
        <p:nvSpPr>
          <p:cNvPr id="8" name="TextBox 7">
            <a:extLst>
              <a:ext uri="{FF2B5EF4-FFF2-40B4-BE49-F238E27FC236}">
                <a16:creationId xmlns:a16="http://schemas.microsoft.com/office/drawing/2014/main" id="{6D2E14A5-0567-7D5E-5812-70D6F45D31D8}"/>
              </a:ext>
            </a:extLst>
          </p:cNvPr>
          <p:cNvSpPr txBox="1"/>
          <p:nvPr/>
        </p:nvSpPr>
        <p:spPr>
          <a:xfrm>
            <a:off x="278718" y="858409"/>
            <a:ext cx="10567763" cy="923779"/>
          </a:xfrm>
          <a:prstGeom prst="rect">
            <a:avLst/>
          </a:prstGeom>
          <a:noFill/>
        </p:spPr>
        <p:txBody>
          <a:bodyPr wrap="square" rtlCol="0">
            <a:spAutoFit/>
          </a:bodyPr>
          <a:lstStyle/>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SELECT </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    ROUND((COUNT(*) FILTER (WHERE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order_status</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 = 'delivered')::DECIMAL / COUNT(*) * 100), 2) AS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payment_success_rate</a:t>
            </a:r>
            <a:endParaRPr lang="en-US" sz="1100" dirty="0">
              <a:solidFill>
                <a:schemeClr val="accent3"/>
              </a:solidFill>
              <a:effectLst/>
              <a:latin typeface="Garamond (Body)"/>
              <a:ea typeface="MS Mincho" panose="02020609040205080304" pitchFamily="49" charset="-128"/>
              <a:cs typeface="Times New Roman" panose="02020603050405020304" pitchFamily="18" charset="0"/>
            </a:endParaRP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FROM orders;</a:t>
            </a:r>
          </a:p>
        </p:txBody>
      </p:sp>
      <p:pic>
        <p:nvPicPr>
          <p:cNvPr id="9" name="Picture 8" descr="A screenshot of a computer&#10;&#10;Description automatically generated">
            <a:extLst>
              <a:ext uri="{FF2B5EF4-FFF2-40B4-BE49-F238E27FC236}">
                <a16:creationId xmlns:a16="http://schemas.microsoft.com/office/drawing/2014/main" id="{4BF855F4-719E-4DB2-9C46-4580D0204196}"/>
              </a:ext>
            </a:extLst>
          </p:cNvPr>
          <p:cNvPicPr>
            <a:picLocks noChangeAspect="1"/>
          </p:cNvPicPr>
          <p:nvPr/>
        </p:nvPicPr>
        <p:blipFill>
          <a:blip r:embed="rId3"/>
          <a:stretch>
            <a:fillRect/>
          </a:stretch>
        </p:blipFill>
        <p:spPr>
          <a:xfrm>
            <a:off x="2335215" y="1879600"/>
            <a:ext cx="5153660" cy="2638425"/>
          </a:xfrm>
          <a:prstGeom prst="rect">
            <a:avLst/>
          </a:prstGeom>
        </p:spPr>
      </p:pic>
    </p:spTree>
    <p:extLst>
      <p:ext uri="{BB962C8B-B14F-4D97-AF65-F5344CB8AC3E}">
        <p14:creationId xmlns:p14="http://schemas.microsoft.com/office/powerpoint/2010/main" val="324069455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Shape 1669"/>
        <p:cNvGrpSpPr/>
        <p:nvPr/>
      </p:nvGrpSpPr>
      <p:grpSpPr>
        <a:xfrm>
          <a:off x="0" y="0"/>
          <a:ext cx="0" cy="0"/>
          <a:chOff x="0" y="0"/>
          <a:chExt cx="0" cy="0"/>
        </a:xfrm>
      </p:grpSpPr>
      <p:sp>
        <p:nvSpPr>
          <p:cNvPr id="6" name="Title 1">
            <a:extLst>
              <a:ext uri="{FF2B5EF4-FFF2-40B4-BE49-F238E27FC236}">
                <a16:creationId xmlns:a16="http://schemas.microsoft.com/office/drawing/2014/main" id="{91CEC206-B802-B264-8A09-F173B09F400F}"/>
              </a:ext>
            </a:extLst>
          </p:cNvPr>
          <p:cNvSpPr>
            <a:spLocks noGrp="1"/>
          </p:cNvSpPr>
          <p:nvPr>
            <p:ph type="title"/>
          </p:nvPr>
        </p:nvSpPr>
        <p:spPr>
          <a:xfrm>
            <a:off x="140126" y="-406511"/>
            <a:ext cx="10058400" cy="1371600"/>
          </a:xfrm>
        </p:spPr>
        <p:txBody>
          <a:bodyPr/>
          <a:lstStyle/>
          <a:p>
            <a:r>
              <a:rPr lang="en-US" sz="2000" dirty="0">
                <a:effectLst/>
                <a:latin typeface="Lucida Calligraphy" panose="03010101010101010101" pitchFamily="66" charset="0"/>
                <a:ea typeface="MS Mincho" panose="02020609040205080304" pitchFamily="49" charset="-128"/>
                <a:cs typeface="Times New Roman" panose="02020603050405020304" pitchFamily="18" charset="0"/>
              </a:rPr>
              <a:t> Payment Success Rate (MongoDB)</a:t>
            </a:r>
            <a:endParaRPr lang="en-IN" sz="2000" dirty="0">
              <a:latin typeface="Lucida Calligraphy" panose="03010101010101010101" pitchFamily="66" charset="0"/>
            </a:endParaRPr>
          </a:p>
        </p:txBody>
      </p:sp>
      <p:sp>
        <p:nvSpPr>
          <p:cNvPr id="7" name="TextBox 6">
            <a:extLst>
              <a:ext uri="{FF2B5EF4-FFF2-40B4-BE49-F238E27FC236}">
                <a16:creationId xmlns:a16="http://schemas.microsoft.com/office/drawing/2014/main" id="{5C98D8C2-8432-43B9-B4D0-937BC55A1CEE}"/>
              </a:ext>
            </a:extLst>
          </p:cNvPr>
          <p:cNvSpPr txBox="1"/>
          <p:nvPr/>
        </p:nvSpPr>
        <p:spPr>
          <a:xfrm>
            <a:off x="0" y="481304"/>
            <a:ext cx="10567763" cy="4873129"/>
          </a:xfrm>
          <a:prstGeom prst="rect">
            <a:avLst/>
          </a:prstGeom>
          <a:noFill/>
        </p:spPr>
        <p:txBody>
          <a:bodyPr wrap="square" rtlCol="0">
            <a:spAutoFit/>
          </a:bodyPr>
          <a:lstStyle/>
          <a:p>
            <a:pPr marL="0" marR="0">
              <a:lnSpc>
                <a:spcPct val="115000"/>
              </a:lnSpc>
              <a:spcAft>
                <a:spcPts val="1000"/>
              </a:spcAft>
            </a:pPr>
            <a:r>
              <a:rPr lang="en-US" sz="6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db.orders_customers.aggregate</a:t>
            </a: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$group: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_id: null,</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r>
              <a:rPr lang="en-US" sz="6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totalOrders</a:t>
            </a: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 $sum: 1 }, // Total number of orders</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r>
              <a:rPr lang="en-US" sz="6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deliveredOrders</a:t>
            </a: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 $sum: { $</a:t>
            </a:r>
            <a:r>
              <a:rPr lang="en-US" sz="6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cond</a:t>
            </a: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 $eq: ["$</a:t>
            </a:r>
            <a:r>
              <a:rPr lang="en-US" sz="6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order_status</a:t>
            </a: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"delivered"] }, 1, 0] } } // Count of delivered orders</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$project: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_id: 0,</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r>
              <a:rPr lang="en-US" sz="6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paymentSuccessRate</a:t>
            </a: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$multiply: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 $divide: ["$</a:t>
            </a:r>
            <a:r>
              <a:rPr lang="en-US" sz="6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deliveredOrders</a:t>
            </a: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r>
              <a:rPr lang="en-US" sz="6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totalOrders</a:t>
            </a: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100</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6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a:t>
            </a:r>
          </a:p>
          <a:p>
            <a:endParaRPr lang="en-US" sz="600" dirty="0">
              <a:solidFill>
                <a:schemeClr val="accent3"/>
              </a:solidFill>
              <a:latin typeface="Cambria" panose="02040503050406030204" pitchFamily="18" charset="0"/>
              <a:ea typeface="Cambria" panose="02040503050406030204" pitchFamily="18" charset="0"/>
            </a:endParaRPr>
          </a:p>
        </p:txBody>
      </p:sp>
      <p:pic>
        <p:nvPicPr>
          <p:cNvPr id="8" name="Picture 7" descr="A screen shot of a number&#10;&#10;Description automatically generated">
            <a:extLst>
              <a:ext uri="{FF2B5EF4-FFF2-40B4-BE49-F238E27FC236}">
                <a16:creationId xmlns:a16="http://schemas.microsoft.com/office/drawing/2014/main" id="{1738D09B-F316-EEE6-D089-A59B2A592BBF}"/>
              </a:ext>
            </a:extLst>
          </p:cNvPr>
          <p:cNvPicPr>
            <a:picLocks noChangeAspect="1"/>
          </p:cNvPicPr>
          <p:nvPr/>
        </p:nvPicPr>
        <p:blipFill>
          <a:blip r:embed="rId3"/>
          <a:stretch>
            <a:fillRect/>
          </a:stretch>
        </p:blipFill>
        <p:spPr>
          <a:xfrm>
            <a:off x="3681422" y="2233774"/>
            <a:ext cx="5287010" cy="1171575"/>
          </a:xfrm>
          <a:prstGeom prst="rect">
            <a:avLst/>
          </a:prstGeom>
        </p:spPr>
      </p:pic>
    </p:spTree>
    <p:extLst>
      <p:ext uri="{BB962C8B-B14F-4D97-AF65-F5344CB8AC3E}">
        <p14:creationId xmlns:p14="http://schemas.microsoft.com/office/powerpoint/2010/main" val="3689010367"/>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Shape 1669"/>
        <p:cNvGrpSpPr/>
        <p:nvPr/>
      </p:nvGrpSpPr>
      <p:grpSpPr>
        <a:xfrm>
          <a:off x="0" y="0"/>
          <a:ext cx="0" cy="0"/>
          <a:chOff x="0" y="0"/>
          <a:chExt cx="0" cy="0"/>
        </a:xfrm>
      </p:grpSpPr>
      <p:sp>
        <p:nvSpPr>
          <p:cNvPr id="6" name="Title 1">
            <a:extLst>
              <a:ext uri="{FF2B5EF4-FFF2-40B4-BE49-F238E27FC236}">
                <a16:creationId xmlns:a16="http://schemas.microsoft.com/office/drawing/2014/main" id="{886E6475-1A5E-3A0A-7AE0-AFF9463DADBC}"/>
              </a:ext>
            </a:extLst>
          </p:cNvPr>
          <p:cNvSpPr>
            <a:spLocks noGrp="1"/>
          </p:cNvSpPr>
          <p:nvPr>
            <p:ph type="title"/>
          </p:nvPr>
        </p:nvSpPr>
        <p:spPr>
          <a:xfrm>
            <a:off x="0" y="-303641"/>
            <a:ext cx="10058400" cy="1371600"/>
          </a:xfrm>
        </p:spPr>
        <p:txBody>
          <a:bodyPr/>
          <a:lstStyle/>
          <a:p>
            <a:r>
              <a:rPr lang="en-US" sz="2000" dirty="0">
                <a:effectLst/>
                <a:latin typeface="Lucida Calligraphy" panose="03010101010101010101" pitchFamily="66" charset="0"/>
                <a:ea typeface="MS Mincho" panose="02020609040205080304" pitchFamily="49" charset="-128"/>
                <a:cs typeface="Times New Roman" panose="02020603050405020304" pitchFamily="18" charset="0"/>
              </a:rPr>
              <a:t>Review Sentiment Analysis (</a:t>
            </a:r>
            <a:r>
              <a:rPr lang="en-US" sz="2000" dirty="0" err="1">
                <a:effectLst/>
                <a:latin typeface="Lucida Calligraphy" panose="03010101010101010101" pitchFamily="66" charset="0"/>
                <a:ea typeface="MS Mincho" panose="02020609040205080304" pitchFamily="49" charset="-128"/>
                <a:cs typeface="Times New Roman" panose="02020603050405020304" pitchFamily="18" charset="0"/>
              </a:rPr>
              <a:t>Postgre</a:t>
            </a:r>
            <a:r>
              <a:rPr lang="en-US" sz="2000" dirty="0">
                <a:effectLst/>
                <a:latin typeface="Lucida Calligraphy" panose="03010101010101010101" pitchFamily="66" charset="0"/>
                <a:ea typeface="MS Mincho" panose="02020609040205080304" pitchFamily="49" charset="-128"/>
                <a:cs typeface="Times New Roman" panose="02020603050405020304" pitchFamily="18" charset="0"/>
              </a:rPr>
              <a:t>)</a:t>
            </a:r>
            <a:endParaRPr lang="en-IN" sz="2000" dirty="0">
              <a:latin typeface="Lucida Calligraphy" panose="03010101010101010101" pitchFamily="66" charset="0"/>
            </a:endParaRPr>
          </a:p>
        </p:txBody>
      </p:sp>
      <p:sp>
        <p:nvSpPr>
          <p:cNvPr id="7" name="TextBox 6">
            <a:extLst>
              <a:ext uri="{FF2B5EF4-FFF2-40B4-BE49-F238E27FC236}">
                <a16:creationId xmlns:a16="http://schemas.microsoft.com/office/drawing/2014/main" id="{F4A2BE8D-5839-D42F-A680-29AA1F0526CD}"/>
              </a:ext>
            </a:extLst>
          </p:cNvPr>
          <p:cNvSpPr txBox="1"/>
          <p:nvPr/>
        </p:nvSpPr>
        <p:spPr>
          <a:xfrm>
            <a:off x="73387" y="547259"/>
            <a:ext cx="10567763" cy="4475777"/>
          </a:xfrm>
          <a:prstGeom prst="rect">
            <a:avLst/>
          </a:prstGeom>
          <a:noFill/>
        </p:spPr>
        <p:txBody>
          <a:bodyPr wrap="square" rtlCol="0">
            <a:spAutoFit/>
          </a:bodyPr>
          <a:lstStyle/>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SELECT </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p.product_id</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p.product_category_name</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r.order_id</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r.review_score</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    CASE </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        WHEN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r.review_score</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 = 3 THEN 'Neutral'</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        WHEN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r.review_score</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 &gt; 3 THEN 'Positive'</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        ELSE 'Negative'</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    END AS sentiment</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FROM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public.reviews</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 r</a:t>
            </a: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JOIN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public.orders</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 o ON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r.order_id</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 =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o.order_id</a:t>
            </a:r>
            <a:endParaRPr lang="en-US" sz="1100" dirty="0">
              <a:solidFill>
                <a:schemeClr val="accent3"/>
              </a:solidFill>
              <a:effectLst/>
              <a:latin typeface="Garamond (Body)"/>
              <a:ea typeface="MS Mincho" panose="02020609040205080304" pitchFamily="49" charset="-128"/>
              <a:cs typeface="Times New Roman" panose="02020603050405020304" pitchFamily="18" charset="0"/>
            </a:endParaRP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JOIN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public.order_items</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 oi ON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o.order_id</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 =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oi.order_id</a:t>
            </a:r>
            <a:endParaRPr lang="en-US" sz="1100" dirty="0">
              <a:solidFill>
                <a:schemeClr val="accent3"/>
              </a:solidFill>
              <a:effectLst/>
              <a:latin typeface="Garamond (Body)"/>
              <a:ea typeface="MS Mincho" panose="02020609040205080304" pitchFamily="49" charset="-128"/>
              <a:cs typeface="Times New Roman" panose="02020603050405020304" pitchFamily="18" charset="0"/>
            </a:endParaRPr>
          </a:p>
          <a:p>
            <a:pPr marL="0" marR="0">
              <a:lnSpc>
                <a:spcPct val="115000"/>
              </a:lnSpc>
              <a:spcAft>
                <a:spcPts val="1000"/>
              </a:spcAft>
            </a:pPr>
            <a:r>
              <a:rPr lang="en-US" sz="1100" dirty="0">
                <a:solidFill>
                  <a:schemeClr val="accent3"/>
                </a:solidFill>
                <a:effectLst/>
                <a:latin typeface="Garamond (Body)"/>
                <a:ea typeface="MS Mincho" panose="02020609040205080304" pitchFamily="49" charset="-128"/>
                <a:cs typeface="Times New Roman" panose="02020603050405020304" pitchFamily="18" charset="0"/>
              </a:rPr>
              <a:t>JOIN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public.products</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 p ON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oi.product_id</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 = </a:t>
            </a:r>
            <a:r>
              <a:rPr lang="en-US" sz="1100" dirty="0" err="1">
                <a:solidFill>
                  <a:schemeClr val="accent3"/>
                </a:solidFill>
                <a:effectLst/>
                <a:latin typeface="Garamond (Body)"/>
                <a:ea typeface="MS Mincho" panose="02020609040205080304" pitchFamily="49" charset="-128"/>
                <a:cs typeface="Times New Roman" panose="02020603050405020304" pitchFamily="18" charset="0"/>
              </a:rPr>
              <a:t>p.product_id</a:t>
            </a:r>
            <a:r>
              <a:rPr lang="en-US" sz="1100" dirty="0">
                <a:solidFill>
                  <a:schemeClr val="accent3"/>
                </a:solidFill>
                <a:effectLst/>
                <a:latin typeface="Garamond (Body)"/>
                <a:ea typeface="MS Mincho" panose="02020609040205080304" pitchFamily="49" charset="-128"/>
                <a:cs typeface="Times New Roman" panose="02020603050405020304" pitchFamily="18" charset="0"/>
              </a:rPr>
              <a:t>;</a:t>
            </a:r>
          </a:p>
        </p:txBody>
      </p:sp>
      <p:pic>
        <p:nvPicPr>
          <p:cNvPr id="8" name="Picture 7" descr="A screenshot of a computer&#10;&#10;Description automatically generated">
            <a:extLst>
              <a:ext uri="{FF2B5EF4-FFF2-40B4-BE49-F238E27FC236}">
                <a16:creationId xmlns:a16="http://schemas.microsoft.com/office/drawing/2014/main" id="{C1B641C6-F05D-6FDD-7100-2A3B578BA7A5}"/>
              </a:ext>
            </a:extLst>
          </p:cNvPr>
          <p:cNvPicPr>
            <a:picLocks noChangeAspect="1"/>
          </p:cNvPicPr>
          <p:nvPr/>
        </p:nvPicPr>
        <p:blipFill>
          <a:blip r:embed="rId3"/>
          <a:stretch>
            <a:fillRect/>
          </a:stretch>
        </p:blipFill>
        <p:spPr>
          <a:xfrm>
            <a:off x="3317983" y="1325465"/>
            <a:ext cx="5658976" cy="2782985"/>
          </a:xfrm>
          <a:prstGeom prst="rect">
            <a:avLst/>
          </a:prstGeom>
        </p:spPr>
      </p:pic>
    </p:spTree>
    <p:extLst>
      <p:ext uri="{BB962C8B-B14F-4D97-AF65-F5344CB8AC3E}">
        <p14:creationId xmlns:p14="http://schemas.microsoft.com/office/powerpoint/2010/main" val="344777226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Shape 1669">
          <a:extLst>
            <a:ext uri="{FF2B5EF4-FFF2-40B4-BE49-F238E27FC236}">
              <a16:creationId xmlns:a16="http://schemas.microsoft.com/office/drawing/2014/main" id="{4061F005-FDA1-9698-D854-6508E402FB07}"/>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0D4A0148-1C03-9143-E40C-5608D8E9D2B5}"/>
              </a:ext>
            </a:extLst>
          </p:cNvPr>
          <p:cNvSpPr>
            <a:spLocks noGrp="1"/>
          </p:cNvSpPr>
          <p:nvPr>
            <p:ph type="title"/>
          </p:nvPr>
        </p:nvSpPr>
        <p:spPr>
          <a:xfrm>
            <a:off x="0" y="-468741"/>
            <a:ext cx="10058400" cy="1371600"/>
          </a:xfrm>
        </p:spPr>
        <p:txBody>
          <a:bodyPr/>
          <a:lstStyle/>
          <a:p>
            <a:r>
              <a:rPr lang="en-US" sz="2000" dirty="0">
                <a:effectLst/>
                <a:latin typeface="Lucida Calligraphy" panose="03010101010101010101" pitchFamily="66" charset="0"/>
                <a:ea typeface="MS Mincho" panose="02020609040205080304" pitchFamily="49" charset="-128"/>
                <a:cs typeface="Times New Roman" panose="02020603050405020304" pitchFamily="18" charset="0"/>
              </a:rPr>
              <a:t>Review Sentiment Analysis (MongoDB)</a:t>
            </a:r>
            <a:endParaRPr lang="en-IN" sz="2000" dirty="0">
              <a:latin typeface="Lucida Calligraphy" panose="03010101010101010101" pitchFamily="66" charset="0"/>
            </a:endParaRPr>
          </a:p>
        </p:txBody>
      </p:sp>
      <p:sp>
        <p:nvSpPr>
          <p:cNvPr id="7" name="TextBox 6">
            <a:extLst>
              <a:ext uri="{FF2B5EF4-FFF2-40B4-BE49-F238E27FC236}">
                <a16:creationId xmlns:a16="http://schemas.microsoft.com/office/drawing/2014/main" id="{E561B3E5-1C87-7D6E-87F7-CB06CE2F3B6B}"/>
              </a:ext>
            </a:extLst>
          </p:cNvPr>
          <p:cNvSpPr txBox="1"/>
          <p:nvPr/>
        </p:nvSpPr>
        <p:spPr>
          <a:xfrm>
            <a:off x="60687" y="419002"/>
            <a:ext cx="10567763" cy="4724498"/>
          </a:xfrm>
          <a:prstGeom prst="rect">
            <a:avLst/>
          </a:prstGeom>
          <a:noFill/>
        </p:spPr>
        <p:txBody>
          <a:bodyPr wrap="square" rtlCol="0">
            <a:spAutoFit/>
          </a:bodyPr>
          <a:lstStyle/>
          <a:p>
            <a:pPr marL="0" marR="0">
              <a:lnSpc>
                <a:spcPct val="115000"/>
              </a:lnSpc>
              <a:spcAft>
                <a:spcPts val="1000"/>
              </a:spcAft>
            </a:pPr>
            <a:r>
              <a:rPr lang="en-US" sz="5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db.reviews_orders.aggregate</a:t>
            </a: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$project: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r>
              <a:rPr lang="en-US" sz="5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review_id</a:t>
            </a: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1,</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r>
              <a:rPr lang="en-US" sz="5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order_id</a:t>
            </a: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1,</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r>
              <a:rPr lang="en-US" sz="5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review_score</a:t>
            </a: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1,</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sentiment: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r>
              <a:rPr lang="en-US" sz="5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cond</a:t>
            </a: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 $eq: ["$</a:t>
            </a:r>
            <a:r>
              <a:rPr lang="en-US" sz="5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review_score</a:t>
            </a: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3] },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"Neutral",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r>
              <a:rPr lang="en-US" sz="5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cond</a:t>
            </a: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 $</a:t>
            </a:r>
            <a:r>
              <a:rPr lang="en-US" sz="5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gt</a:t>
            </a: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r>
              <a:rPr lang="en-US" sz="500" dirty="0" err="1">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review_score</a:t>
            </a: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3] },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"Positive",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"Negative"</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  }</a:t>
            </a:r>
          </a:p>
          <a:p>
            <a:pPr marL="0" marR="0">
              <a:lnSpc>
                <a:spcPct val="115000"/>
              </a:lnSpc>
              <a:spcAft>
                <a:spcPts val="1000"/>
              </a:spcAft>
            </a:pPr>
            <a:r>
              <a:rPr lang="en-US" sz="500" dirty="0">
                <a:solidFill>
                  <a:schemeClr val="accent3"/>
                </a:solidFill>
                <a:effectLst/>
                <a:latin typeface="Cambria" panose="02040503050406030204" pitchFamily="18" charset="0"/>
                <a:ea typeface="Cambria" panose="02040503050406030204" pitchFamily="18" charset="0"/>
                <a:cs typeface="Times New Roman" panose="02020603050405020304" pitchFamily="18" charset="0"/>
              </a:rPr>
              <a:t>]);</a:t>
            </a:r>
          </a:p>
        </p:txBody>
      </p:sp>
      <p:pic>
        <p:nvPicPr>
          <p:cNvPr id="2" name="Picture 1" descr="A screenshot of a computer program&#10;&#10;Description automatically generated">
            <a:extLst>
              <a:ext uri="{FF2B5EF4-FFF2-40B4-BE49-F238E27FC236}">
                <a16:creationId xmlns:a16="http://schemas.microsoft.com/office/drawing/2014/main" id="{9F889117-3B2C-CD3D-8791-138EBE9EA136}"/>
              </a:ext>
            </a:extLst>
          </p:cNvPr>
          <p:cNvPicPr>
            <a:picLocks noChangeAspect="1"/>
          </p:cNvPicPr>
          <p:nvPr/>
        </p:nvPicPr>
        <p:blipFill>
          <a:blip r:embed="rId3"/>
          <a:srcRect l="2099" b="4090"/>
          <a:stretch/>
        </p:blipFill>
        <p:spPr>
          <a:xfrm>
            <a:off x="5960518" y="71604"/>
            <a:ext cx="2556792" cy="4949254"/>
          </a:xfrm>
          <a:prstGeom prst="rect">
            <a:avLst/>
          </a:prstGeom>
        </p:spPr>
      </p:pic>
    </p:spTree>
    <p:extLst>
      <p:ext uri="{BB962C8B-B14F-4D97-AF65-F5344CB8AC3E}">
        <p14:creationId xmlns:p14="http://schemas.microsoft.com/office/powerpoint/2010/main" val="4194265482"/>
      </p:ext>
    </p:extLst>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Shape 1669"/>
        <p:cNvGrpSpPr/>
        <p:nvPr/>
      </p:nvGrpSpPr>
      <p:grpSpPr>
        <a:xfrm>
          <a:off x="0" y="0"/>
          <a:ext cx="0" cy="0"/>
          <a:chOff x="0" y="0"/>
          <a:chExt cx="0" cy="0"/>
        </a:xfrm>
      </p:grpSpPr>
      <p:sp>
        <p:nvSpPr>
          <p:cNvPr id="6" name="Title 1">
            <a:extLst>
              <a:ext uri="{FF2B5EF4-FFF2-40B4-BE49-F238E27FC236}">
                <a16:creationId xmlns:a16="http://schemas.microsoft.com/office/drawing/2014/main" id="{91BE9907-DC32-7B1D-57E5-7CC43D4B561A}"/>
              </a:ext>
            </a:extLst>
          </p:cNvPr>
          <p:cNvSpPr>
            <a:spLocks noGrp="1"/>
          </p:cNvSpPr>
          <p:nvPr>
            <p:ph type="title"/>
          </p:nvPr>
        </p:nvSpPr>
        <p:spPr>
          <a:xfrm>
            <a:off x="152400" y="-138456"/>
            <a:ext cx="10058400" cy="1371600"/>
          </a:xfrm>
        </p:spPr>
        <p:txBody>
          <a:bodyPr/>
          <a:lstStyle/>
          <a:p>
            <a:r>
              <a:rPr lang="en-US" sz="1800" dirty="0">
                <a:effectLst/>
                <a:latin typeface="Lucida Calligraphy" panose="03010101010101010101" pitchFamily="66" charset="0"/>
                <a:ea typeface="MS Mincho" panose="02020609040205080304" pitchFamily="49" charset="-128"/>
                <a:cs typeface="Times New Roman" panose="02020603050405020304" pitchFamily="18" charset="0"/>
              </a:rPr>
              <a:t>Order Processing (</a:t>
            </a:r>
            <a:r>
              <a:rPr lang="en-US" sz="1800" dirty="0" err="1">
                <a:effectLst/>
                <a:latin typeface="Lucida Calligraphy" panose="03010101010101010101" pitchFamily="66" charset="0"/>
                <a:ea typeface="MS Mincho" panose="02020609040205080304" pitchFamily="49" charset="-128"/>
                <a:cs typeface="Times New Roman" panose="02020603050405020304" pitchFamily="18" charset="0"/>
              </a:rPr>
              <a:t>Postgre</a:t>
            </a:r>
            <a:r>
              <a:rPr lang="en-US" sz="1800" dirty="0">
                <a:effectLst/>
                <a:latin typeface="Lucida Calligraphy" panose="03010101010101010101" pitchFamily="66" charset="0"/>
                <a:ea typeface="MS Mincho" panose="02020609040205080304" pitchFamily="49" charset="-128"/>
                <a:cs typeface="Times New Roman" panose="02020603050405020304" pitchFamily="18" charset="0"/>
              </a:rPr>
              <a:t>) </a:t>
            </a:r>
            <a:endParaRPr lang="en-IN" sz="1800" dirty="0">
              <a:latin typeface="Lucida Calligraphy" panose="03010101010101010101" pitchFamily="66" charset="0"/>
            </a:endParaRPr>
          </a:p>
        </p:txBody>
      </p:sp>
      <p:sp>
        <p:nvSpPr>
          <p:cNvPr id="7" name="Content Placeholder 2">
            <a:extLst>
              <a:ext uri="{FF2B5EF4-FFF2-40B4-BE49-F238E27FC236}">
                <a16:creationId xmlns:a16="http://schemas.microsoft.com/office/drawing/2014/main" id="{4F93878A-F1AB-FFC8-4386-442BE2BAEE0A}"/>
              </a:ext>
            </a:extLst>
          </p:cNvPr>
          <p:cNvSpPr txBox="1">
            <a:spLocks/>
          </p:cNvSpPr>
          <p:nvPr/>
        </p:nvSpPr>
        <p:spPr>
          <a:xfrm>
            <a:off x="247650" y="871220"/>
            <a:ext cx="3479800" cy="384962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15000"/>
              </a:lnSpc>
              <a:spcAft>
                <a:spcPts val="1000"/>
              </a:spcAft>
            </a:pPr>
            <a:r>
              <a:rPr lang="en-US" sz="1200" dirty="0">
                <a:solidFill>
                  <a:schemeClr val="accent3"/>
                </a:solidFill>
                <a:latin typeface="Garamond (Body)"/>
                <a:ea typeface="MS Mincho" panose="02020609040205080304" pitchFamily="49" charset="-128"/>
                <a:cs typeface="Times New Roman" panose="02020603050405020304" pitchFamily="18" charset="0"/>
              </a:rPr>
              <a:t>1. Count of total orders processed per seller:</a:t>
            </a:r>
            <a:endParaRPr lang="en-IN" sz="1200" dirty="0">
              <a:solidFill>
                <a:schemeClr val="accent3"/>
              </a:solidFill>
              <a:latin typeface="Garamond (Body)"/>
              <a:ea typeface="MS Mincho" panose="02020609040205080304" pitchFamily="49" charset="-128"/>
              <a:cs typeface="Times New Roman" panose="02020603050405020304" pitchFamily="18" charset="0"/>
            </a:endParaRPr>
          </a:p>
          <a:p>
            <a:br>
              <a:rPr lang="en-US" sz="1200" dirty="0">
                <a:solidFill>
                  <a:schemeClr val="accent3"/>
                </a:solidFill>
                <a:latin typeface="Garamond (Body)"/>
                <a:ea typeface="MS Mincho" panose="02020609040205080304" pitchFamily="49" charset="-128"/>
                <a:cs typeface="Times New Roman" panose="02020603050405020304" pitchFamily="18" charset="0"/>
              </a:rPr>
            </a:br>
            <a:r>
              <a:rPr lang="en-US" sz="1200" dirty="0">
                <a:solidFill>
                  <a:schemeClr val="accent3"/>
                </a:solidFill>
                <a:latin typeface="Garamond (Body)"/>
                <a:ea typeface="MS Mincho" panose="02020609040205080304" pitchFamily="49" charset="-128"/>
                <a:cs typeface="Times New Roman" panose="02020603050405020304" pitchFamily="18" charset="0"/>
              </a:rPr>
              <a:t>SELECT </a:t>
            </a:r>
            <a:r>
              <a:rPr lang="en-US" sz="1200" dirty="0" err="1">
                <a:solidFill>
                  <a:schemeClr val="accent3"/>
                </a:solidFill>
                <a:latin typeface="Garamond (Body)"/>
                <a:ea typeface="MS Mincho" panose="02020609040205080304" pitchFamily="49" charset="-128"/>
                <a:cs typeface="Times New Roman" panose="02020603050405020304" pitchFamily="18" charset="0"/>
              </a:rPr>
              <a:t>s.seller_id</a:t>
            </a:r>
            <a:r>
              <a:rPr lang="en-US" sz="1200" dirty="0">
                <a:solidFill>
                  <a:schemeClr val="accent3"/>
                </a:solidFill>
                <a:latin typeface="Garamond (Body)"/>
                <a:ea typeface="MS Mincho" panose="02020609040205080304" pitchFamily="49" charset="-128"/>
                <a:cs typeface="Times New Roman" panose="02020603050405020304" pitchFamily="18" charset="0"/>
              </a:rPr>
              <a:t>, COUNT(</a:t>
            </a:r>
            <a:r>
              <a:rPr lang="en-US" sz="1200" dirty="0" err="1">
                <a:solidFill>
                  <a:schemeClr val="accent3"/>
                </a:solidFill>
                <a:latin typeface="Garamond (Body)"/>
                <a:ea typeface="MS Mincho" panose="02020609040205080304" pitchFamily="49" charset="-128"/>
                <a:cs typeface="Times New Roman" panose="02020603050405020304" pitchFamily="18" charset="0"/>
              </a:rPr>
              <a:t>o.order_id</a:t>
            </a:r>
            <a:r>
              <a:rPr lang="en-US" sz="1200" dirty="0">
                <a:solidFill>
                  <a:schemeClr val="accent3"/>
                </a:solidFill>
                <a:latin typeface="Garamond (Body)"/>
                <a:ea typeface="MS Mincho" panose="02020609040205080304" pitchFamily="49" charset="-128"/>
                <a:cs typeface="Times New Roman" panose="02020603050405020304" pitchFamily="18" charset="0"/>
              </a:rPr>
              <a:t>) AS </a:t>
            </a:r>
            <a:r>
              <a:rPr lang="en-US" sz="1200" dirty="0" err="1">
                <a:solidFill>
                  <a:schemeClr val="accent3"/>
                </a:solidFill>
                <a:latin typeface="Garamond (Body)"/>
                <a:ea typeface="MS Mincho" panose="02020609040205080304" pitchFamily="49" charset="-128"/>
                <a:cs typeface="Times New Roman" panose="02020603050405020304" pitchFamily="18" charset="0"/>
              </a:rPr>
              <a:t>total_orders</a:t>
            </a:r>
            <a:br>
              <a:rPr lang="en-US" sz="1200" dirty="0">
                <a:solidFill>
                  <a:schemeClr val="accent3"/>
                </a:solidFill>
                <a:latin typeface="Garamond (Body)"/>
                <a:ea typeface="MS Mincho" panose="02020609040205080304" pitchFamily="49" charset="-128"/>
                <a:cs typeface="Times New Roman" panose="02020603050405020304" pitchFamily="18" charset="0"/>
              </a:rPr>
            </a:br>
            <a:r>
              <a:rPr lang="en-US" sz="1200" dirty="0">
                <a:solidFill>
                  <a:schemeClr val="accent3"/>
                </a:solidFill>
                <a:latin typeface="Garamond (Body)"/>
                <a:ea typeface="MS Mincho" panose="02020609040205080304" pitchFamily="49" charset="-128"/>
                <a:cs typeface="Times New Roman" panose="02020603050405020304" pitchFamily="18" charset="0"/>
              </a:rPr>
              <a:t>FROM sellers s</a:t>
            </a:r>
            <a:br>
              <a:rPr lang="en-US" sz="1200" dirty="0">
                <a:solidFill>
                  <a:schemeClr val="accent3"/>
                </a:solidFill>
                <a:latin typeface="Garamond (Body)"/>
                <a:ea typeface="MS Mincho" panose="02020609040205080304" pitchFamily="49" charset="-128"/>
                <a:cs typeface="Times New Roman" panose="02020603050405020304" pitchFamily="18" charset="0"/>
              </a:rPr>
            </a:br>
            <a:r>
              <a:rPr lang="en-US" sz="1200" dirty="0">
                <a:solidFill>
                  <a:schemeClr val="accent3"/>
                </a:solidFill>
                <a:latin typeface="Garamond (Body)"/>
                <a:ea typeface="MS Mincho" panose="02020609040205080304" pitchFamily="49" charset="-128"/>
                <a:cs typeface="Times New Roman" panose="02020603050405020304" pitchFamily="18" charset="0"/>
              </a:rPr>
              <a:t>JOIN </a:t>
            </a:r>
            <a:r>
              <a:rPr lang="en-US" sz="1200" dirty="0" err="1">
                <a:solidFill>
                  <a:schemeClr val="accent3"/>
                </a:solidFill>
                <a:latin typeface="Garamond (Body)"/>
                <a:ea typeface="MS Mincho" panose="02020609040205080304" pitchFamily="49" charset="-128"/>
                <a:cs typeface="Times New Roman" panose="02020603050405020304" pitchFamily="18" charset="0"/>
              </a:rPr>
              <a:t>order_items</a:t>
            </a:r>
            <a:r>
              <a:rPr lang="en-US" sz="1200" dirty="0">
                <a:solidFill>
                  <a:schemeClr val="accent3"/>
                </a:solidFill>
                <a:latin typeface="Garamond (Body)"/>
                <a:ea typeface="MS Mincho" panose="02020609040205080304" pitchFamily="49" charset="-128"/>
                <a:cs typeface="Times New Roman" panose="02020603050405020304" pitchFamily="18" charset="0"/>
              </a:rPr>
              <a:t> oi ON </a:t>
            </a:r>
            <a:r>
              <a:rPr lang="en-US" sz="1200" dirty="0" err="1">
                <a:solidFill>
                  <a:schemeClr val="accent3"/>
                </a:solidFill>
                <a:latin typeface="Garamond (Body)"/>
                <a:ea typeface="MS Mincho" panose="02020609040205080304" pitchFamily="49" charset="-128"/>
                <a:cs typeface="Times New Roman" panose="02020603050405020304" pitchFamily="18" charset="0"/>
              </a:rPr>
              <a:t>s.seller_id</a:t>
            </a:r>
            <a:r>
              <a:rPr lang="en-US" sz="1200" dirty="0">
                <a:solidFill>
                  <a:schemeClr val="accent3"/>
                </a:solidFill>
                <a:latin typeface="Garamond (Body)"/>
                <a:ea typeface="MS Mincho" panose="02020609040205080304" pitchFamily="49" charset="-128"/>
                <a:cs typeface="Times New Roman" panose="02020603050405020304" pitchFamily="18" charset="0"/>
              </a:rPr>
              <a:t> = </a:t>
            </a:r>
            <a:r>
              <a:rPr lang="en-US" sz="1200" dirty="0" err="1">
                <a:solidFill>
                  <a:schemeClr val="accent3"/>
                </a:solidFill>
                <a:latin typeface="Garamond (Body)"/>
                <a:ea typeface="MS Mincho" panose="02020609040205080304" pitchFamily="49" charset="-128"/>
                <a:cs typeface="Times New Roman" panose="02020603050405020304" pitchFamily="18" charset="0"/>
              </a:rPr>
              <a:t>oi.seller_id</a:t>
            </a:r>
            <a:br>
              <a:rPr lang="en-US" sz="1200" dirty="0">
                <a:solidFill>
                  <a:schemeClr val="accent3"/>
                </a:solidFill>
                <a:latin typeface="Garamond (Body)"/>
                <a:ea typeface="MS Mincho" panose="02020609040205080304" pitchFamily="49" charset="-128"/>
                <a:cs typeface="Times New Roman" panose="02020603050405020304" pitchFamily="18" charset="0"/>
              </a:rPr>
            </a:br>
            <a:r>
              <a:rPr lang="en-US" sz="1200" dirty="0">
                <a:solidFill>
                  <a:schemeClr val="accent3"/>
                </a:solidFill>
                <a:latin typeface="Garamond (Body)"/>
                <a:ea typeface="MS Mincho" panose="02020609040205080304" pitchFamily="49" charset="-128"/>
                <a:cs typeface="Times New Roman" panose="02020603050405020304" pitchFamily="18" charset="0"/>
              </a:rPr>
              <a:t>JOIN orders o ON </a:t>
            </a:r>
            <a:r>
              <a:rPr lang="en-US" sz="1200" dirty="0" err="1">
                <a:solidFill>
                  <a:schemeClr val="accent3"/>
                </a:solidFill>
                <a:latin typeface="Garamond (Body)"/>
                <a:ea typeface="MS Mincho" panose="02020609040205080304" pitchFamily="49" charset="-128"/>
                <a:cs typeface="Times New Roman" panose="02020603050405020304" pitchFamily="18" charset="0"/>
              </a:rPr>
              <a:t>oi.order_id</a:t>
            </a:r>
            <a:r>
              <a:rPr lang="en-US" sz="1200" dirty="0">
                <a:solidFill>
                  <a:schemeClr val="accent3"/>
                </a:solidFill>
                <a:latin typeface="Garamond (Body)"/>
                <a:ea typeface="MS Mincho" panose="02020609040205080304" pitchFamily="49" charset="-128"/>
                <a:cs typeface="Times New Roman" panose="02020603050405020304" pitchFamily="18" charset="0"/>
              </a:rPr>
              <a:t> = </a:t>
            </a:r>
            <a:r>
              <a:rPr lang="en-US" sz="1200" dirty="0" err="1">
                <a:solidFill>
                  <a:schemeClr val="accent3"/>
                </a:solidFill>
                <a:latin typeface="Garamond (Body)"/>
                <a:ea typeface="MS Mincho" panose="02020609040205080304" pitchFamily="49" charset="-128"/>
                <a:cs typeface="Times New Roman" panose="02020603050405020304" pitchFamily="18" charset="0"/>
              </a:rPr>
              <a:t>o.order_id</a:t>
            </a:r>
            <a:br>
              <a:rPr lang="en-US" sz="1200" dirty="0">
                <a:solidFill>
                  <a:schemeClr val="accent3"/>
                </a:solidFill>
                <a:latin typeface="Garamond (Body)"/>
                <a:ea typeface="MS Mincho" panose="02020609040205080304" pitchFamily="49" charset="-128"/>
                <a:cs typeface="Times New Roman" panose="02020603050405020304" pitchFamily="18" charset="0"/>
              </a:rPr>
            </a:br>
            <a:r>
              <a:rPr lang="en-US" sz="1200" dirty="0">
                <a:solidFill>
                  <a:schemeClr val="accent3"/>
                </a:solidFill>
                <a:latin typeface="Garamond (Body)"/>
                <a:ea typeface="MS Mincho" panose="02020609040205080304" pitchFamily="49" charset="-128"/>
                <a:cs typeface="Times New Roman" panose="02020603050405020304" pitchFamily="18" charset="0"/>
              </a:rPr>
              <a:t>GROUP BY </a:t>
            </a:r>
            <a:r>
              <a:rPr lang="en-US" sz="1200" dirty="0" err="1">
                <a:solidFill>
                  <a:schemeClr val="accent3"/>
                </a:solidFill>
                <a:latin typeface="Garamond (Body)"/>
                <a:ea typeface="MS Mincho" panose="02020609040205080304" pitchFamily="49" charset="-128"/>
                <a:cs typeface="Times New Roman" panose="02020603050405020304" pitchFamily="18" charset="0"/>
              </a:rPr>
              <a:t>s.seller_id</a:t>
            </a:r>
            <a:br>
              <a:rPr lang="en-US" sz="1200" dirty="0">
                <a:solidFill>
                  <a:schemeClr val="accent3"/>
                </a:solidFill>
                <a:latin typeface="Garamond (Body)"/>
                <a:ea typeface="MS Mincho" panose="02020609040205080304" pitchFamily="49" charset="-128"/>
                <a:cs typeface="Times New Roman" panose="02020603050405020304" pitchFamily="18" charset="0"/>
              </a:rPr>
            </a:br>
            <a:r>
              <a:rPr lang="en-US" sz="1200" dirty="0">
                <a:solidFill>
                  <a:schemeClr val="accent3"/>
                </a:solidFill>
                <a:latin typeface="Garamond (Body)"/>
                <a:ea typeface="MS Mincho" panose="02020609040205080304" pitchFamily="49" charset="-128"/>
                <a:cs typeface="Times New Roman" panose="02020603050405020304" pitchFamily="18" charset="0"/>
              </a:rPr>
              <a:t>ORDER BY </a:t>
            </a:r>
            <a:r>
              <a:rPr lang="en-US" sz="1200" dirty="0" err="1">
                <a:solidFill>
                  <a:schemeClr val="accent3"/>
                </a:solidFill>
                <a:latin typeface="Garamond (Body)"/>
                <a:ea typeface="MS Mincho" panose="02020609040205080304" pitchFamily="49" charset="-128"/>
                <a:cs typeface="Times New Roman" panose="02020603050405020304" pitchFamily="18" charset="0"/>
              </a:rPr>
              <a:t>total_orders</a:t>
            </a:r>
            <a:r>
              <a:rPr lang="en-US" sz="1200" dirty="0">
                <a:solidFill>
                  <a:schemeClr val="accent3"/>
                </a:solidFill>
                <a:latin typeface="Garamond (Body)"/>
                <a:ea typeface="MS Mincho" panose="02020609040205080304" pitchFamily="49" charset="-128"/>
                <a:cs typeface="Times New Roman" panose="02020603050405020304" pitchFamily="18" charset="0"/>
              </a:rPr>
              <a:t> DESC;</a:t>
            </a:r>
            <a:br>
              <a:rPr lang="en-US" sz="1200" dirty="0">
                <a:solidFill>
                  <a:schemeClr val="accent3"/>
                </a:solidFill>
                <a:latin typeface="Garamond (Body)"/>
                <a:ea typeface="MS Mincho" panose="02020609040205080304" pitchFamily="49" charset="-128"/>
                <a:cs typeface="Times New Roman" panose="02020603050405020304" pitchFamily="18" charset="0"/>
              </a:rPr>
            </a:br>
            <a:endParaRPr lang="en-IN" sz="1200" dirty="0">
              <a:solidFill>
                <a:schemeClr val="accent3"/>
              </a:solidFill>
              <a:latin typeface="Garamond (Body)"/>
            </a:endParaRPr>
          </a:p>
        </p:txBody>
      </p:sp>
      <p:pic>
        <p:nvPicPr>
          <p:cNvPr id="8" name="Content Placeholder 3" descr="A screenshot of a computer&#10;&#10;Description automatically generated">
            <a:extLst>
              <a:ext uri="{FF2B5EF4-FFF2-40B4-BE49-F238E27FC236}">
                <a16:creationId xmlns:a16="http://schemas.microsoft.com/office/drawing/2014/main" id="{E8F86786-AE88-A312-0C57-020EA60E0A04}"/>
              </a:ext>
            </a:extLst>
          </p:cNvPr>
          <p:cNvPicPr>
            <a:picLocks noChangeAspect="1"/>
          </p:cNvPicPr>
          <p:nvPr/>
        </p:nvPicPr>
        <p:blipFill>
          <a:blip r:embed="rId3"/>
          <a:stretch>
            <a:fillRect/>
          </a:stretch>
        </p:blipFill>
        <p:spPr>
          <a:xfrm>
            <a:off x="3586984" y="330088"/>
            <a:ext cx="5459422" cy="4483323"/>
          </a:xfrm>
          <a:prstGeom prst="rect">
            <a:avLst/>
          </a:prstGeom>
        </p:spPr>
      </p:pic>
    </p:spTree>
    <p:extLst>
      <p:ext uri="{BB962C8B-B14F-4D97-AF65-F5344CB8AC3E}">
        <p14:creationId xmlns:p14="http://schemas.microsoft.com/office/powerpoint/2010/main" val="1440810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Shape 1669">
          <a:extLst>
            <a:ext uri="{FF2B5EF4-FFF2-40B4-BE49-F238E27FC236}">
              <a16:creationId xmlns:a16="http://schemas.microsoft.com/office/drawing/2014/main" id="{33227469-1A46-873C-3D49-95E17F250069}"/>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AC9DF43C-102F-500D-1155-7E09DFC90212}"/>
              </a:ext>
            </a:extLst>
          </p:cNvPr>
          <p:cNvSpPr>
            <a:spLocks noGrp="1"/>
          </p:cNvSpPr>
          <p:nvPr>
            <p:ph type="title"/>
          </p:nvPr>
        </p:nvSpPr>
        <p:spPr>
          <a:xfrm>
            <a:off x="241300" y="-157506"/>
            <a:ext cx="10058400" cy="1371600"/>
          </a:xfrm>
        </p:spPr>
        <p:txBody>
          <a:bodyPr/>
          <a:lstStyle/>
          <a:p>
            <a:r>
              <a:rPr lang="en-US" sz="2000" dirty="0">
                <a:effectLst/>
                <a:latin typeface="Lucida Calligraphy" panose="03010101010101010101" pitchFamily="66" charset="0"/>
                <a:ea typeface="MS Mincho" panose="02020609040205080304" pitchFamily="49" charset="-128"/>
                <a:cs typeface="Times New Roman" panose="02020603050405020304" pitchFamily="18" charset="0"/>
              </a:rPr>
              <a:t>Order Processing (MongoDB) </a:t>
            </a:r>
            <a:endParaRPr lang="en-IN" sz="2000" dirty="0">
              <a:latin typeface="Lucida Calligraphy" panose="03010101010101010101" pitchFamily="66" charset="0"/>
            </a:endParaRPr>
          </a:p>
        </p:txBody>
      </p:sp>
      <p:sp>
        <p:nvSpPr>
          <p:cNvPr id="7" name="Content Placeholder 2">
            <a:extLst>
              <a:ext uri="{FF2B5EF4-FFF2-40B4-BE49-F238E27FC236}">
                <a16:creationId xmlns:a16="http://schemas.microsoft.com/office/drawing/2014/main" id="{8AE984EE-9906-FD8F-4199-2983EE4C6AA6}"/>
              </a:ext>
            </a:extLst>
          </p:cNvPr>
          <p:cNvSpPr txBox="1">
            <a:spLocks/>
          </p:cNvSpPr>
          <p:nvPr/>
        </p:nvSpPr>
        <p:spPr>
          <a:xfrm>
            <a:off x="190500" y="1106170"/>
            <a:ext cx="3479800" cy="384962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marR="0" indent="-342900">
              <a:lnSpc>
                <a:spcPct val="115000"/>
              </a:lnSpc>
              <a:spcAft>
                <a:spcPts val="1000"/>
              </a:spcAft>
              <a:buAutoNum type="arabicPeriod"/>
            </a:pPr>
            <a: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Count of Orders Per Product Category:</a:t>
            </a:r>
            <a:b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br>
            <a:r>
              <a:rPr lang="en-US" sz="1200" dirty="0" err="1">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db.order_items_products.aggregate</a:t>
            </a:r>
            <a: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a:t>
            </a:r>
            <a:b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br>
            <a: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    { $group: { _id: "$</a:t>
            </a:r>
            <a:r>
              <a:rPr lang="en-US" sz="1200" dirty="0" err="1">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product_category_name</a:t>
            </a:r>
            <a: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 </a:t>
            </a:r>
            <a:r>
              <a:rPr lang="en-US" sz="1200" dirty="0" err="1">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totalOrders</a:t>
            </a:r>
            <a: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 { $sum: 1 } } },</a:t>
            </a:r>
            <a:b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br>
            <a: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    { $sort: { </a:t>
            </a:r>
            <a:r>
              <a:rPr lang="en-US" sz="1200" dirty="0" err="1">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totalOrders</a:t>
            </a:r>
            <a: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 -1 } }</a:t>
            </a:r>
            <a:b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br>
            <a: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t>]);</a:t>
            </a:r>
            <a:br>
              <a:rPr lang="en-US" sz="1200" dirty="0">
                <a:solidFill>
                  <a:schemeClr val="accent3"/>
                </a:solidFill>
                <a:effectLst/>
                <a:latin typeface="Cambria" panose="02040503050406030204" pitchFamily="18" charset="0"/>
                <a:ea typeface="MS Mincho" panose="02020609040205080304" pitchFamily="49" charset="-128"/>
                <a:cs typeface="Times New Roman" panose="02020603050405020304" pitchFamily="18" charset="0"/>
              </a:rPr>
            </a:br>
            <a:endParaRPr lang="en-IN" sz="1600" dirty="0">
              <a:solidFill>
                <a:schemeClr val="accent3"/>
              </a:solidFill>
            </a:endParaRPr>
          </a:p>
        </p:txBody>
      </p:sp>
      <p:pic>
        <p:nvPicPr>
          <p:cNvPr id="2" name="Picture 1" descr="A screen shot of a computer code&#10;&#10;Description automatically generated">
            <a:extLst>
              <a:ext uri="{FF2B5EF4-FFF2-40B4-BE49-F238E27FC236}">
                <a16:creationId xmlns:a16="http://schemas.microsoft.com/office/drawing/2014/main" id="{B10541CB-5A0C-D875-125D-EA3EA7EF4294}"/>
              </a:ext>
            </a:extLst>
          </p:cNvPr>
          <p:cNvPicPr>
            <a:picLocks noChangeAspect="1"/>
          </p:cNvPicPr>
          <p:nvPr/>
        </p:nvPicPr>
        <p:blipFill>
          <a:blip r:embed="rId3"/>
          <a:stretch>
            <a:fillRect/>
          </a:stretch>
        </p:blipFill>
        <p:spPr>
          <a:xfrm>
            <a:off x="5520317" y="58897"/>
            <a:ext cx="2741033" cy="4851403"/>
          </a:xfrm>
          <a:prstGeom prst="rect">
            <a:avLst/>
          </a:prstGeom>
        </p:spPr>
      </p:pic>
    </p:spTree>
    <p:extLst>
      <p:ext uri="{BB962C8B-B14F-4D97-AF65-F5344CB8AC3E}">
        <p14:creationId xmlns:p14="http://schemas.microsoft.com/office/powerpoint/2010/main" val="1220147330"/>
      </p:ext>
    </p:extLst>
  </p:cSld>
  <p:clrMapOvr>
    <a:masterClrMapping/>
  </p:clrMapOvr>
  <mc:AlternateContent xmlns:mc="http://schemas.openxmlformats.org/markup-compatibility/2006" xmlns:p14="http://schemas.microsoft.com/office/powerpoint/2010/main">
    <mc:Choice Requires="p14">
      <p:transition spd="slow" p14:dur="1600">
        <p14:gallery dir="r"/>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06"/>
        <p:cNvGrpSpPr/>
        <p:nvPr/>
      </p:nvGrpSpPr>
      <p:grpSpPr>
        <a:xfrm>
          <a:off x="0" y="0"/>
          <a:ext cx="0" cy="0"/>
          <a:chOff x="0" y="0"/>
          <a:chExt cx="0" cy="0"/>
        </a:xfrm>
      </p:grpSpPr>
      <p:sp>
        <p:nvSpPr>
          <p:cNvPr id="1408" name="Google Shape;1408;p78"/>
          <p:cNvSpPr txBox="1">
            <a:spLocks noGrp="1"/>
          </p:cNvSpPr>
          <p:nvPr>
            <p:ph type="title"/>
          </p:nvPr>
        </p:nvSpPr>
        <p:spPr>
          <a:xfrm>
            <a:off x="1260283" y="1548104"/>
            <a:ext cx="6452400" cy="206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6600" dirty="0">
                <a:effectLst>
                  <a:outerShdw dist="50800" dir="3000000" algn="ctr" rotWithShape="0">
                    <a:srgbClr val="000000">
                      <a:alpha val="43137"/>
                    </a:srgbClr>
                  </a:outerShdw>
                  <a:reflection blurRad="50800" stA="51000" endPos="45500" dir="5400000" sy="-100000" algn="bl" rotWithShape="0"/>
                </a:effectLst>
              </a:rPr>
              <a:t>Thank You!</a:t>
            </a:r>
            <a:endParaRPr sz="6600" dirty="0">
              <a:effectLst>
                <a:outerShdw dist="50800" dir="3000000" algn="ctr" rotWithShape="0">
                  <a:srgbClr val="000000">
                    <a:alpha val="43137"/>
                  </a:srgbClr>
                </a:outerShdw>
                <a:reflection blurRad="50800" stA="51000" endPos="45500" dir="5400000" sy="-100000" algn="bl" rotWithShape="0"/>
              </a:effectLst>
            </a:endParaRPr>
          </a:p>
        </p:txBody>
      </p:sp>
    </p:spTree>
    <p:extLst>
      <p:ext uri="{BB962C8B-B14F-4D97-AF65-F5344CB8AC3E}">
        <p14:creationId xmlns:p14="http://schemas.microsoft.com/office/powerpoint/2010/main" val="16974028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854"/>
        <p:cNvGrpSpPr/>
        <p:nvPr/>
      </p:nvGrpSpPr>
      <p:grpSpPr>
        <a:xfrm>
          <a:off x="0" y="0"/>
          <a:ext cx="0" cy="0"/>
          <a:chOff x="0" y="0"/>
          <a:chExt cx="0" cy="0"/>
        </a:xfrm>
      </p:grpSpPr>
      <p:grpSp>
        <p:nvGrpSpPr>
          <p:cNvPr id="855" name="Google Shape;855;p71"/>
          <p:cNvGrpSpPr/>
          <p:nvPr/>
        </p:nvGrpSpPr>
        <p:grpSpPr>
          <a:xfrm rot="20941045">
            <a:off x="492759" y="2374113"/>
            <a:ext cx="2098041" cy="2378810"/>
            <a:chOff x="492759" y="390576"/>
            <a:chExt cx="4383086" cy="4362347"/>
          </a:xfrm>
        </p:grpSpPr>
        <p:sp>
          <p:nvSpPr>
            <p:cNvPr id="856" name="Google Shape;856;p71"/>
            <p:cNvSpPr/>
            <p:nvPr/>
          </p:nvSpPr>
          <p:spPr>
            <a:xfrm rot="260809">
              <a:off x="768923" y="3910433"/>
              <a:ext cx="108784" cy="153962"/>
            </a:xfrm>
            <a:custGeom>
              <a:avLst/>
              <a:gdLst/>
              <a:ahLst/>
              <a:cxnLst/>
              <a:rect l="l" t="t" r="r" b="b"/>
              <a:pathLst>
                <a:path w="4587" h="6492" extrusionOk="0">
                  <a:moveTo>
                    <a:pt x="1755" y="0"/>
                  </a:moveTo>
                  <a:cubicBezTo>
                    <a:pt x="877" y="0"/>
                    <a:pt x="0" y="702"/>
                    <a:pt x="326" y="1780"/>
                  </a:cubicBezTo>
                  <a:cubicBezTo>
                    <a:pt x="702" y="3008"/>
                    <a:pt x="1078" y="4261"/>
                    <a:pt x="1479" y="5489"/>
                  </a:cubicBezTo>
                  <a:cubicBezTo>
                    <a:pt x="1679" y="6191"/>
                    <a:pt x="2256" y="6492"/>
                    <a:pt x="2832" y="6492"/>
                  </a:cubicBezTo>
                  <a:cubicBezTo>
                    <a:pt x="3710" y="6492"/>
                    <a:pt x="4587" y="5790"/>
                    <a:pt x="4261" y="4712"/>
                  </a:cubicBezTo>
                  <a:cubicBezTo>
                    <a:pt x="3885" y="3484"/>
                    <a:pt x="3484" y="2256"/>
                    <a:pt x="3108" y="1003"/>
                  </a:cubicBezTo>
                  <a:cubicBezTo>
                    <a:pt x="2882" y="301"/>
                    <a:pt x="2331" y="0"/>
                    <a:pt x="1755"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1"/>
            <p:cNvSpPr/>
            <p:nvPr/>
          </p:nvSpPr>
          <p:spPr>
            <a:xfrm rot="260809">
              <a:off x="726419" y="3733828"/>
              <a:ext cx="95717" cy="134942"/>
            </a:xfrm>
            <a:custGeom>
              <a:avLst/>
              <a:gdLst/>
              <a:ahLst/>
              <a:cxnLst/>
              <a:rect l="l" t="t" r="r" b="b"/>
              <a:pathLst>
                <a:path w="4036" h="5690" extrusionOk="0">
                  <a:moveTo>
                    <a:pt x="1579" y="0"/>
                  </a:moveTo>
                  <a:cubicBezTo>
                    <a:pt x="1304" y="0"/>
                    <a:pt x="1053" y="50"/>
                    <a:pt x="827" y="176"/>
                  </a:cubicBezTo>
                  <a:cubicBezTo>
                    <a:pt x="101" y="602"/>
                    <a:pt x="0" y="1429"/>
                    <a:pt x="326" y="2156"/>
                  </a:cubicBezTo>
                  <a:cubicBezTo>
                    <a:pt x="752" y="3108"/>
                    <a:pt x="1078" y="4111"/>
                    <a:pt x="1354" y="5113"/>
                  </a:cubicBezTo>
                  <a:cubicBezTo>
                    <a:pt x="1404" y="5364"/>
                    <a:pt x="1504" y="5539"/>
                    <a:pt x="1629" y="5689"/>
                  </a:cubicBezTo>
                  <a:cubicBezTo>
                    <a:pt x="2456" y="5163"/>
                    <a:pt x="3258" y="4612"/>
                    <a:pt x="4035" y="4035"/>
                  </a:cubicBezTo>
                  <a:cubicBezTo>
                    <a:pt x="3710" y="2882"/>
                    <a:pt x="3309" y="1780"/>
                    <a:pt x="2807" y="702"/>
                  </a:cubicBezTo>
                  <a:cubicBezTo>
                    <a:pt x="2607" y="226"/>
                    <a:pt x="2080" y="0"/>
                    <a:pt x="1579" y="0"/>
                  </a:cubicBezTo>
                  <a:close/>
                </a:path>
              </a:pathLst>
            </a:custGeom>
            <a:solidFill>
              <a:srgbClr val="FC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1"/>
            <p:cNvSpPr/>
            <p:nvPr/>
          </p:nvSpPr>
          <p:spPr>
            <a:xfrm rot="260809">
              <a:off x="760952" y="3831185"/>
              <a:ext cx="66594" cy="49945"/>
            </a:xfrm>
            <a:custGeom>
              <a:avLst/>
              <a:gdLst/>
              <a:ahLst/>
              <a:cxnLst/>
              <a:rect l="l" t="t" r="r" b="b"/>
              <a:pathLst>
                <a:path w="2808" h="2106" extrusionOk="0">
                  <a:moveTo>
                    <a:pt x="2406" y="0"/>
                  </a:moveTo>
                  <a:cubicBezTo>
                    <a:pt x="1629" y="577"/>
                    <a:pt x="827" y="1128"/>
                    <a:pt x="0" y="1654"/>
                  </a:cubicBezTo>
                  <a:cubicBezTo>
                    <a:pt x="276" y="1980"/>
                    <a:pt x="652" y="2106"/>
                    <a:pt x="1028" y="2106"/>
                  </a:cubicBezTo>
                  <a:cubicBezTo>
                    <a:pt x="1905" y="2106"/>
                    <a:pt x="2807" y="1404"/>
                    <a:pt x="2507" y="326"/>
                  </a:cubicBezTo>
                  <a:cubicBezTo>
                    <a:pt x="2482" y="226"/>
                    <a:pt x="2457" y="101"/>
                    <a:pt x="240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1"/>
            <p:cNvSpPr/>
            <p:nvPr/>
          </p:nvSpPr>
          <p:spPr>
            <a:xfrm rot="260809">
              <a:off x="796206" y="4150631"/>
              <a:ext cx="88602" cy="68372"/>
            </a:xfrm>
            <a:custGeom>
              <a:avLst/>
              <a:gdLst/>
              <a:ahLst/>
              <a:cxnLst/>
              <a:rect l="l" t="t" r="r" b="b"/>
              <a:pathLst>
                <a:path w="3736" h="2883" extrusionOk="0">
                  <a:moveTo>
                    <a:pt x="1855" y="1"/>
                  </a:moveTo>
                  <a:cubicBezTo>
                    <a:pt x="1" y="1"/>
                    <a:pt x="1" y="2883"/>
                    <a:pt x="1855" y="2883"/>
                  </a:cubicBezTo>
                  <a:cubicBezTo>
                    <a:pt x="3710" y="2883"/>
                    <a:pt x="3735" y="1"/>
                    <a:pt x="1855"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1"/>
            <p:cNvSpPr/>
            <p:nvPr/>
          </p:nvSpPr>
          <p:spPr>
            <a:xfrm rot="260809">
              <a:off x="1234737" y="831243"/>
              <a:ext cx="123061" cy="60641"/>
            </a:xfrm>
            <a:custGeom>
              <a:avLst/>
              <a:gdLst/>
              <a:ahLst/>
              <a:cxnLst/>
              <a:rect l="l" t="t" r="r" b="b"/>
              <a:pathLst>
                <a:path w="5189" h="2557" extrusionOk="0">
                  <a:moveTo>
                    <a:pt x="3509" y="0"/>
                  </a:moveTo>
                  <a:cubicBezTo>
                    <a:pt x="3284" y="0"/>
                    <a:pt x="3033" y="50"/>
                    <a:pt x="2832" y="201"/>
                  </a:cubicBezTo>
                  <a:cubicBezTo>
                    <a:pt x="2055" y="802"/>
                    <a:pt x="1278" y="1379"/>
                    <a:pt x="527" y="1980"/>
                  </a:cubicBezTo>
                  <a:cubicBezTo>
                    <a:pt x="301" y="2131"/>
                    <a:pt x="126" y="2331"/>
                    <a:pt x="0" y="2557"/>
                  </a:cubicBezTo>
                  <a:lnTo>
                    <a:pt x="4888" y="2156"/>
                  </a:lnTo>
                  <a:cubicBezTo>
                    <a:pt x="5138" y="1730"/>
                    <a:pt x="5188" y="1228"/>
                    <a:pt x="4888" y="752"/>
                  </a:cubicBezTo>
                  <a:cubicBezTo>
                    <a:pt x="4612" y="326"/>
                    <a:pt x="4060" y="0"/>
                    <a:pt x="3509"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1"/>
            <p:cNvSpPr/>
            <p:nvPr/>
          </p:nvSpPr>
          <p:spPr>
            <a:xfrm rot="260809">
              <a:off x="1217740" y="700495"/>
              <a:ext cx="103448" cy="93938"/>
            </a:xfrm>
            <a:custGeom>
              <a:avLst/>
              <a:gdLst/>
              <a:ahLst/>
              <a:cxnLst/>
              <a:rect l="l" t="t" r="r" b="b"/>
              <a:pathLst>
                <a:path w="4362" h="3961" extrusionOk="0">
                  <a:moveTo>
                    <a:pt x="2783" y="1"/>
                  </a:moveTo>
                  <a:cubicBezTo>
                    <a:pt x="2532" y="1"/>
                    <a:pt x="2281" y="76"/>
                    <a:pt x="2081" y="201"/>
                  </a:cubicBezTo>
                  <a:cubicBezTo>
                    <a:pt x="1655" y="552"/>
                    <a:pt x="1229" y="878"/>
                    <a:pt x="778" y="1204"/>
                  </a:cubicBezTo>
                  <a:cubicBezTo>
                    <a:pt x="477" y="1429"/>
                    <a:pt x="226" y="1680"/>
                    <a:pt x="101" y="2081"/>
                  </a:cubicBezTo>
                  <a:cubicBezTo>
                    <a:pt x="1" y="2432"/>
                    <a:pt x="51" y="2908"/>
                    <a:pt x="251" y="3234"/>
                  </a:cubicBezTo>
                  <a:cubicBezTo>
                    <a:pt x="452" y="3560"/>
                    <a:pt x="778" y="3835"/>
                    <a:pt x="1153" y="3911"/>
                  </a:cubicBezTo>
                  <a:cubicBezTo>
                    <a:pt x="1279" y="3961"/>
                    <a:pt x="1429" y="3961"/>
                    <a:pt x="1580" y="3961"/>
                  </a:cubicBezTo>
                  <a:cubicBezTo>
                    <a:pt x="1855" y="3961"/>
                    <a:pt x="2106" y="3911"/>
                    <a:pt x="2306" y="3760"/>
                  </a:cubicBezTo>
                  <a:cubicBezTo>
                    <a:pt x="2732" y="3434"/>
                    <a:pt x="3159" y="3109"/>
                    <a:pt x="3585" y="2783"/>
                  </a:cubicBezTo>
                  <a:cubicBezTo>
                    <a:pt x="3910" y="2532"/>
                    <a:pt x="4161" y="2307"/>
                    <a:pt x="4261" y="1906"/>
                  </a:cubicBezTo>
                  <a:cubicBezTo>
                    <a:pt x="4362" y="1530"/>
                    <a:pt x="4311" y="1053"/>
                    <a:pt x="4111" y="753"/>
                  </a:cubicBezTo>
                  <a:cubicBezTo>
                    <a:pt x="3910" y="427"/>
                    <a:pt x="3610" y="151"/>
                    <a:pt x="3234" y="51"/>
                  </a:cubicBezTo>
                  <a:cubicBezTo>
                    <a:pt x="3083" y="26"/>
                    <a:pt x="2933" y="1"/>
                    <a:pt x="2783"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1"/>
            <p:cNvSpPr/>
            <p:nvPr/>
          </p:nvSpPr>
          <p:spPr>
            <a:xfrm rot="260809">
              <a:off x="1418037" y="750997"/>
              <a:ext cx="91543" cy="70744"/>
            </a:xfrm>
            <a:custGeom>
              <a:avLst/>
              <a:gdLst/>
              <a:ahLst/>
              <a:cxnLst/>
              <a:rect l="l" t="t" r="r" b="b"/>
              <a:pathLst>
                <a:path w="3860" h="2983" extrusionOk="0">
                  <a:moveTo>
                    <a:pt x="1930" y="0"/>
                  </a:moveTo>
                  <a:cubicBezTo>
                    <a:pt x="25" y="0"/>
                    <a:pt x="0" y="2983"/>
                    <a:pt x="1930" y="2983"/>
                  </a:cubicBezTo>
                  <a:cubicBezTo>
                    <a:pt x="3860" y="2983"/>
                    <a:pt x="3860" y="0"/>
                    <a:pt x="1930"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1"/>
            <p:cNvSpPr/>
            <p:nvPr/>
          </p:nvSpPr>
          <p:spPr>
            <a:xfrm rot="260809">
              <a:off x="1402972" y="859757"/>
              <a:ext cx="83218" cy="29740"/>
            </a:xfrm>
            <a:custGeom>
              <a:avLst/>
              <a:gdLst/>
              <a:ahLst/>
              <a:cxnLst/>
              <a:rect l="l" t="t" r="r" b="b"/>
              <a:pathLst>
                <a:path w="3509" h="1254" extrusionOk="0">
                  <a:moveTo>
                    <a:pt x="2181" y="0"/>
                  </a:moveTo>
                  <a:cubicBezTo>
                    <a:pt x="1805" y="0"/>
                    <a:pt x="1404" y="150"/>
                    <a:pt x="1078" y="401"/>
                  </a:cubicBezTo>
                  <a:cubicBezTo>
                    <a:pt x="702" y="702"/>
                    <a:pt x="351" y="978"/>
                    <a:pt x="0" y="1253"/>
                  </a:cubicBezTo>
                  <a:lnTo>
                    <a:pt x="3509" y="978"/>
                  </a:lnTo>
                  <a:cubicBezTo>
                    <a:pt x="3434" y="752"/>
                    <a:pt x="3333" y="551"/>
                    <a:pt x="3183" y="401"/>
                  </a:cubicBezTo>
                  <a:cubicBezTo>
                    <a:pt x="2882" y="125"/>
                    <a:pt x="2531" y="0"/>
                    <a:pt x="2181"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1"/>
            <p:cNvSpPr/>
            <p:nvPr/>
          </p:nvSpPr>
          <p:spPr>
            <a:xfrm rot="260809">
              <a:off x="1495494" y="748105"/>
              <a:ext cx="156334" cy="126618"/>
            </a:xfrm>
            <a:custGeom>
              <a:avLst/>
              <a:gdLst/>
              <a:ahLst/>
              <a:cxnLst/>
              <a:rect l="l" t="t" r="r" b="b"/>
              <a:pathLst>
                <a:path w="6592" h="5339" extrusionOk="0">
                  <a:moveTo>
                    <a:pt x="4436" y="0"/>
                  </a:moveTo>
                  <a:cubicBezTo>
                    <a:pt x="4086" y="0"/>
                    <a:pt x="3735" y="126"/>
                    <a:pt x="3434" y="426"/>
                  </a:cubicBezTo>
                  <a:cubicBezTo>
                    <a:pt x="2657" y="1203"/>
                    <a:pt x="1855" y="1905"/>
                    <a:pt x="978" y="2557"/>
                  </a:cubicBezTo>
                  <a:cubicBezTo>
                    <a:pt x="326" y="3008"/>
                    <a:pt x="0" y="3835"/>
                    <a:pt x="426" y="4587"/>
                  </a:cubicBezTo>
                  <a:cubicBezTo>
                    <a:pt x="702" y="5038"/>
                    <a:pt x="1253" y="5339"/>
                    <a:pt x="1780" y="5339"/>
                  </a:cubicBezTo>
                  <a:cubicBezTo>
                    <a:pt x="2030" y="5339"/>
                    <a:pt x="2256" y="5263"/>
                    <a:pt x="2482" y="5113"/>
                  </a:cubicBezTo>
                  <a:cubicBezTo>
                    <a:pt x="3559" y="4336"/>
                    <a:pt x="4587" y="3484"/>
                    <a:pt x="5539" y="2532"/>
                  </a:cubicBezTo>
                  <a:cubicBezTo>
                    <a:pt x="6592" y="1504"/>
                    <a:pt x="5589" y="0"/>
                    <a:pt x="443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1"/>
            <p:cNvSpPr/>
            <p:nvPr/>
          </p:nvSpPr>
          <p:spPr>
            <a:xfrm rot="260809">
              <a:off x="1088150" y="693607"/>
              <a:ext cx="102855" cy="82626"/>
            </a:xfrm>
            <a:custGeom>
              <a:avLst/>
              <a:gdLst/>
              <a:ahLst/>
              <a:cxnLst/>
              <a:rect l="l" t="t" r="r" b="b"/>
              <a:pathLst>
                <a:path w="4337" h="3484" extrusionOk="0">
                  <a:moveTo>
                    <a:pt x="2607" y="0"/>
                  </a:moveTo>
                  <a:cubicBezTo>
                    <a:pt x="2357" y="0"/>
                    <a:pt x="2106" y="50"/>
                    <a:pt x="1881" y="201"/>
                  </a:cubicBezTo>
                  <a:cubicBezTo>
                    <a:pt x="1580" y="351"/>
                    <a:pt x="1254" y="526"/>
                    <a:pt x="953" y="702"/>
                  </a:cubicBezTo>
                  <a:cubicBezTo>
                    <a:pt x="302" y="1103"/>
                    <a:pt x="1" y="2080"/>
                    <a:pt x="427" y="2757"/>
                  </a:cubicBezTo>
                  <a:cubicBezTo>
                    <a:pt x="728" y="3208"/>
                    <a:pt x="1229" y="3484"/>
                    <a:pt x="1730" y="3484"/>
                  </a:cubicBezTo>
                  <a:cubicBezTo>
                    <a:pt x="1981" y="3484"/>
                    <a:pt x="2231" y="3434"/>
                    <a:pt x="2482" y="3283"/>
                  </a:cubicBezTo>
                  <a:lnTo>
                    <a:pt x="3384" y="2757"/>
                  </a:lnTo>
                  <a:cubicBezTo>
                    <a:pt x="4061" y="2381"/>
                    <a:pt x="4337" y="1404"/>
                    <a:pt x="3911" y="727"/>
                  </a:cubicBezTo>
                  <a:cubicBezTo>
                    <a:pt x="3610" y="276"/>
                    <a:pt x="3109" y="0"/>
                    <a:pt x="2607"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1"/>
            <p:cNvSpPr/>
            <p:nvPr/>
          </p:nvSpPr>
          <p:spPr>
            <a:xfrm rot="260809">
              <a:off x="1122801" y="828061"/>
              <a:ext cx="90973" cy="62443"/>
            </a:xfrm>
            <a:custGeom>
              <a:avLst/>
              <a:gdLst/>
              <a:ahLst/>
              <a:cxnLst/>
              <a:rect l="l" t="t" r="r" b="b"/>
              <a:pathLst>
                <a:path w="3836" h="2633" extrusionOk="0">
                  <a:moveTo>
                    <a:pt x="2206" y="1"/>
                  </a:moveTo>
                  <a:cubicBezTo>
                    <a:pt x="1830" y="1"/>
                    <a:pt x="1454" y="126"/>
                    <a:pt x="1178" y="427"/>
                  </a:cubicBezTo>
                  <a:cubicBezTo>
                    <a:pt x="953" y="628"/>
                    <a:pt x="752" y="853"/>
                    <a:pt x="527" y="1079"/>
                  </a:cubicBezTo>
                  <a:cubicBezTo>
                    <a:pt x="126" y="1480"/>
                    <a:pt x="0" y="2106"/>
                    <a:pt x="176" y="2633"/>
                  </a:cubicBezTo>
                  <a:lnTo>
                    <a:pt x="3409" y="2382"/>
                  </a:lnTo>
                  <a:cubicBezTo>
                    <a:pt x="3835" y="1806"/>
                    <a:pt x="3835" y="928"/>
                    <a:pt x="3284" y="427"/>
                  </a:cubicBezTo>
                  <a:cubicBezTo>
                    <a:pt x="2983" y="151"/>
                    <a:pt x="2582" y="1"/>
                    <a:pt x="2206"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1"/>
            <p:cNvSpPr/>
            <p:nvPr/>
          </p:nvSpPr>
          <p:spPr>
            <a:xfrm rot="260686">
              <a:off x="3503325" y="4035832"/>
              <a:ext cx="492537" cy="178107"/>
            </a:xfrm>
            <a:custGeom>
              <a:avLst/>
              <a:gdLst/>
              <a:ahLst/>
              <a:cxnLst/>
              <a:rect l="l" t="t" r="r" b="b"/>
              <a:pathLst>
                <a:path w="23033" h="8329" extrusionOk="0">
                  <a:moveTo>
                    <a:pt x="11936" y="1"/>
                  </a:moveTo>
                  <a:cubicBezTo>
                    <a:pt x="10004" y="1"/>
                    <a:pt x="8087" y="380"/>
                    <a:pt x="6391" y="1278"/>
                  </a:cubicBezTo>
                  <a:cubicBezTo>
                    <a:pt x="3684" y="2732"/>
                    <a:pt x="1805" y="5288"/>
                    <a:pt x="0" y="7769"/>
                  </a:cubicBezTo>
                  <a:cubicBezTo>
                    <a:pt x="622" y="7663"/>
                    <a:pt x="1235" y="7621"/>
                    <a:pt x="1844" y="7621"/>
                  </a:cubicBezTo>
                  <a:cubicBezTo>
                    <a:pt x="3101" y="7621"/>
                    <a:pt x="4340" y="7801"/>
                    <a:pt x="5589" y="7970"/>
                  </a:cubicBezTo>
                  <a:cubicBezTo>
                    <a:pt x="6822" y="8149"/>
                    <a:pt x="8035" y="8328"/>
                    <a:pt x="9299" y="8328"/>
                  </a:cubicBezTo>
                  <a:cubicBezTo>
                    <a:pt x="9449" y="8328"/>
                    <a:pt x="9599" y="8326"/>
                    <a:pt x="9749" y="8321"/>
                  </a:cubicBezTo>
                  <a:cubicBezTo>
                    <a:pt x="12156" y="8270"/>
                    <a:pt x="14536" y="7594"/>
                    <a:pt x="16767" y="6616"/>
                  </a:cubicBezTo>
                  <a:cubicBezTo>
                    <a:pt x="18998" y="5664"/>
                    <a:pt x="20953" y="4411"/>
                    <a:pt x="23033" y="3183"/>
                  </a:cubicBezTo>
                  <a:cubicBezTo>
                    <a:pt x="20401" y="1955"/>
                    <a:pt x="17719" y="777"/>
                    <a:pt x="14862" y="275"/>
                  </a:cubicBezTo>
                  <a:cubicBezTo>
                    <a:pt x="13901" y="98"/>
                    <a:pt x="12916" y="1"/>
                    <a:pt x="11936" y="1"/>
                  </a:cubicBezTo>
                  <a:close/>
                </a:path>
              </a:pathLst>
            </a:custGeom>
            <a:solidFill>
              <a:srgbClr val="8EC7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1"/>
            <p:cNvSpPr/>
            <p:nvPr/>
          </p:nvSpPr>
          <p:spPr>
            <a:xfrm rot="260686">
              <a:off x="3419430" y="4093780"/>
              <a:ext cx="574544" cy="151206"/>
            </a:xfrm>
            <a:custGeom>
              <a:avLst/>
              <a:gdLst/>
              <a:ahLst/>
              <a:cxnLst/>
              <a:rect l="l" t="t" r="r" b="b"/>
              <a:pathLst>
                <a:path w="26868" h="7071" extrusionOk="0">
                  <a:moveTo>
                    <a:pt x="25013" y="1"/>
                  </a:moveTo>
                  <a:cubicBezTo>
                    <a:pt x="16367" y="1"/>
                    <a:pt x="7720" y="2282"/>
                    <a:pt x="201" y="6542"/>
                  </a:cubicBezTo>
                  <a:cubicBezTo>
                    <a:pt x="51" y="6617"/>
                    <a:pt x="1" y="6793"/>
                    <a:pt x="76" y="6918"/>
                  </a:cubicBezTo>
                  <a:cubicBezTo>
                    <a:pt x="124" y="7015"/>
                    <a:pt x="215" y="7071"/>
                    <a:pt x="313" y="7071"/>
                  </a:cubicBezTo>
                  <a:cubicBezTo>
                    <a:pt x="367" y="7071"/>
                    <a:pt x="424" y="7054"/>
                    <a:pt x="477" y="7018"/>
                  </a:cubicBezTo>
                  <a:cubicBezTo>
                    <a:pt x="7920" y="2808"/>
                    <a:pt x="16467" y="577"/>
                    <a:pt x="25013" y="577"/>
                  </a:cubicBezTo>
                  <a:cubicBezTo>
                    <a:pt x="25540" y="577"/>
                    <a:pt x="26066" y="577"/>
                    <a:pt x="26567" y="602"/>
                  </a:cubicBezTo>
                  <a:cubicBezTo>
                    <a:pt x="26718" y="602"/>
                    <a:pt x="26868" y="477"/>
                    <a:pt x="26868" y="327"/>
                  </a:cubicBezTo>
                  <a:cubicBezTo>
                    <a:pt x="26868" y="176"/>
                    <a:pt x="26743" y="26"/>
                    <a:pt x="26592" y="26"/>
                  </a:cubicBezTo>
                  <a:cubicBezTo>
                    <a:pt x="26066" y="26"/>
                    <a:pt x="25540" y="1"/>
                    <a:pt x="250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1"/>
            <p:cNvSpPr/>
            <p:nvPr/>
          </p:nvSpPr>
          <p:spPr>
            <a:xfrm rot="260809">
              <a:off x="768156" y="2910109"/>
              <a:ext cx="114144" cy="840675"/>
            </a:xfrm>
            <a:custGeom>
              <a:avLst/>
              <a:gdLst/>
              <a:ahLst/>
              <a:cxnLst/>
              <a:rect l="l" t="t" r="r" b="b"/>
              <a:pathLst>
                <a:path w="4813" h="35448" extrusionOk="0">
                  <a:moveTo>
                    <a:pt x="513" y="1"/>
                  </a:moveTo>
                  <a:cubicBezTo>
                    <a:pt x="377" y="1"/>
                    <a:pt x="252" y="117"/>
                    <a:pt x="252" y="255"/>
                  </a:cubicBezTo>
                  <a:cubicBezTo>
                    <a:pt x="101" y="3713"/>
                    <a:pt x="1" y="6971"/>
                    <a:pt x="1" y="10129"/>
                  </a:cubicBezTo>
                  <a:cubicBezTo>
                    <a:pt x="1" y="18701"/>
                    <a:pt x="828" y="26520"/>
                    <a:pt x="4237" y="35267"/>
                  </a:cubicBezTo>
                  <a:cubicBezTo>
                    <a:pt x="4273" y="35377"/>
                    <a:pt x="4377" y="35447"/>
                    <a:pt x="4489" y="35447"/>
                  </a:cubicBezTo>
                  <a:cubicBezTo>
                    <a:pt x="4530" y="35447"/>
                    <a:pt x="4572" y="35438"/>
                    <a:pt x="4612" y="35418"/>
                  </a:cubicBezTo>
                  <a:cubicBezTo>
                    <a:pt x="4763" y="35368"/>
                    <a:pt x="4813" y="35192"/>
                    <a:pt x="4763" y="35067"/>
                  </a:cubicBezTo>
                  <a:cubicBezTo>
                    <a:pt x="1404" y="26395"/>
                    <a:pt x="577" y="18651"/>
                    <a:pt x="577" y="10129"/>
                  </a:cubicBezTo>
                  <a:cubicBezTo>
                    <a:pt x="577" y="6996"/>
                    <a:pt x="678" y="3738"/>
                    <a:pt x="828" y="280"/>
                  </a:cubicBezTo>
                  <a:cubicBezTo>
                    <a:pt x="828" y="129"/>
                    <a:pt x="703" y="4"/>
                    <a:pt x="552" y="4"/>
                  </a:cubicBezTo>
                  <a:cubicBezTo>
                    <a:pt x="539" y="2"/>
                    <a:pt x="526" y="1"/>
                    <a:pt x="5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1"/>
            <p:cNvSpPr/>
            <p:nvPr/>
          </p:nvSpPr>
          <p:spPr>
            <a:xfrm rot="260686">
              <a:off x="2440302" y="1480071"/>
              <a:ext cx="2327066" cy="2952055"/>
            </a:xfrm>
            <a:custGeom>
              <a:avLst/>
              <a:gdLst/>
              <a:ahLst/>
              <a:cxnLst/>
              <a:rect l="l" t="t" r="r" b="b"/>
              <a:pathLst>
                <a:path w="108823" h="138050" extrusionOk="0">
                  <a:moveTo>
                    <a:pt x="24988" y="1"/>
                  </a:moveTo>
                  <a:lnTo>
                    <a:pt x="0" y="121129"/>
                  </a:lnTo>
                  <a:lnTo>
                    <a:pt x="81730" y="137997"/>
                  </a:lnTo>
                  <a:cubicBezTo>
                    <a:pt x="81896" y="138033"/>
                    <a:pt x="82062" y="138050"/>
                    <a:pt x="82225" y="138050"/>
                  </a:cubicBezTo>
                  <a:cubicBezTo>
                    <a:pt x="83312" y="138050"/>
                    <a:pt x="84272" y="137282"/>
                    <a:pt x="84512" y="136192"/>
                  </a:cubicBezTo>
                  <a:lnTo>
                    <a:pt x="108547" y="19625"/>
                  </a:lnTo>
                  <a:cubicBezTo>
                    <a:pt x="108823" y="18372"/>
                    <a:pt x="107996" y="17119"/>
                    <a:pt x="106743" y="16868"/>
                  </a:cubicBezTo>
                  <a:lnTo>
                    <a:pt x="249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1"/>
            <p:cNvSpPr/>
            <p:nvPr/>
          </p:nvSpPr>
          <p:spPr>
            <a:xfrm rot="260686">
              <a:off x="2313514" y="1444104"/>
              <a:ext cx="2327066" cy="2951905"/>
            </a:xfrm>
            <a:custGeom>
              <a:avLst/>
              <a:gdLst/>
              <a:ahLst/>
              <a:cxnLst/>
              <a:rect l="l" t="t" r="r" b="b"/>
              <a:pathLst>
                <a:path w="108823" h="138043" extrusionOk="0">
                  <a:moveTo>
                    <a:pt x="25013" y="1"/>
                  </a:moveTo>
                  <a:lnTo>
                    <a:pt x="0" y="121129"/>
                  </a:lnTo>
                  <a:lnTo>
                    <a:pt x="81755" y="137997"/>
                  </a:lnTo>
                  <a:cubicBezTo>
                    <a:pt x="81912" y="138028"/>
                    <a:pt x="82069" y="138042"/>
                    <a:pt x="82223" y="138042"/>
                  </a:cubicBezTo>
                  <a:cubicBezTo>
                    <a:pt x="83321" y="138042"/>
                    <a:pt x="84292" y="137288"/>
                    <a:pt x="84512" y="136167"/>
                  </a:cubicBezTo>
                  <a:lnTo>
                    <a:pt x="108572" y="19625"/>
                  </a:lnTo>
                  <a:cubicBezTo>
                    <a:pt x="108823" y="18347"/>
                    <a:pt x="108021" y="17119"/>
                    <a:pt x="106742" y="16843"/>
                  </a:cubicBezTo>
                  <a:lnTo>
                    <a:pt x="250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1"/>
            <p:cNvSpPr/>
            <p:nvPr/>
          </p:nvSpPr>
          <p:spPr>
            <a:xfrm rot="260686">
              <a:off x="2202348" y="1345110"/>
              <a:ext cx="663523" cy="2617032"/>
            </a:xfrm>
            <a:custGeom>
              <a:avLst/>
              <a:gdLst/>
              <a:ahLst/>
              <a:cxnLst/>
              <a:rect l="l" t="t" r="r" b="b"/>
              <a:pathLst>
                <a:path w="31029" h="122383" extrusionOk="0">
                  <a:moveTo>
                    <a:pt x="24989" y="1"/>
                  </a:moveTo>
                  <a:lnTo>
                    <a:pt x="1" y="121129"/>
                  </a:lnTo>
                  <a:lnTo>
                    <a:pt x="6016" y="122382"/>
                  </a:lnTo>
                  <a:lnTo>
                    <a:pt x="31029" y="1254"/>
                  </a:lnTo>
                  <a:lnTo>
                    <a:pt x="24989" y="1"/>
                  </a:lnTo>
                  <a:close/>
                </a:path>
              </a:pathLst>
            </a:custGeom>
            <a:solidFill>
              <a:srgbClr val="6BA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1"/>
            <p:cNvSpPr/>
            <p:nvPr/>
          </p:nvSpPr>
          <p:spPr>
            <a:xfrm rot="260686">
              <a:off x="2526229" y="1637076"/>
              <a:ext cx="1916558" cy="2567186"/>
            </a:xfrm>
            <a:custGeom>
              <a:avLst/>
              <a:gdLst/>
              <a:ahLst/>
              <a:cxnLst/>
              <a:rect l="l" t="t" r="r" b="b"/>
              <a:pathLst>
                <a:path w="89626" h="120052" extrusionOk="0">
                  <a:moveTo>
                    <a:pt x="21881" y="0"/>
                  </a:moveTo>
                  <a:lnTo>
                    <a:pt x="1" y="106066"/>
                  </a:lnTo>
                  <a:lnTo>
                    <a:pt x="67721" y="120051"/>
                  </a:lnTo>
                  <a:lnTo>
                    <a:pt x="89626" y="13960"/>
                  </a:lnTo>
                  <a:lnTo>
                    <a:pt x="218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1"/>
            <p:cNvSpPr/>
            <p:nvPr/>
          </p:nvSpPr>
          <p:spPr>
            <a:xfrm rot="260686">
              <a:off x="2632555" y="1743763"/>
              <a:ext cx="1705392" cy="2348535"/>
            </a:xfrm>
            <a:custGeom>
              <a:avLst/>
              <a:gdLst/>
              <a:ahLst/>
              <a:cxnLst/>
              <a:rect l="l" t="t" r="r" b="b"/>
              <a:pathLst>
                <a:path w="79751" h="109827" extrusionOk="0">
                  <a:moveTo>
                    <a:pt x="20602" y="753"/>
                  </a:moveTo>
                  <a:lnTo>
                    <a:pt x="78998" y="12808"/>
                  </a:lnTo>
                  <a:lnTo>
                    <a:pt x="59138" y="109060"/>
                  </a:lnTo>
                  <a:lnTo>
                    <a:pt x="752" y="97019"/>
                  </a:lnTo>
                  <a:lnTo>
                    <a:pt x="20602" y="753"/>
                  </a:lnTo>
                  <a:close/>
                  <a:moveTo>
                    <a:pt x="20126" y="1"/>
                  </a:moveTo>
                  <a:lnTo>
                    <a:pt x="0" y="97520"/>
                  </a:lnTo>
                  <a:lnTo>
                    <a:pt x="59625" y="109826"/>
                  </a:lnTo>
                  <a:lnTo>
                    <a:pt x="59700" y="109525"/>
                  </a:lnTo>
                  <a:lnTo>
                    <a:pt x="79750" y="12307"/>
                  </a:lnTo>
                  <a:lnTo>
                    <a:pt x="201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1"/>
            <p:cNvSpPr/>
            <p:nvPr/>
          </p:nvSpPr>
          <p:spPr>
            <a:xfrm rot="260686">
              <a:off x="2966390" y="2093084"/>
              <a:ext cx="1033315" cy="1636642"/>
            </a:xfrm>
            <a:custGeom>
              <a:avLst/>
              <a:gdLst/>
              <a:ahLst/>
              <a:cxnLst/>
              <a:rect l="l" t="t" r="r" b="b"/>
              <a:pathLst>
                <a:path w="48322" h="76536" extrusionOk="0">
                  <a:moveTo>
                    <a:pt x="29818" y="0"/>
                  </a:moveTo>
                  <a:cubicBezTo>
                    <a:pt x="19451" y="0"/>
                    <a:pt x="8386" y="14545"/>
                    <a:pt x="4336" y="34183"/>
                  </a:cubicBezTo>
                  <a:cubicBezTo>
                    <a:pt x="0" y="55185"/>
                    <a:pt x="5364" y="74057"/>
                    <a:pt x="16291" y="76313"/>
                  </a:cubicBezTo>
                  <a:cubicBezTo>
                    <a:pt x="17015" y="76462"/>
                    <a:pt x="17746" y="76535"/>
                    <a:pt x="18480" y="76535"/>
                  </a:cubicBezTo>
                  <a:cubicBezTo>
                    <a:pt x="28849" y="76535"/>
                    <a:pt x="39936" y="61991"/>
                    <a:pt x="43986" y="42353"/>
                  </a:cubicBezTo>
                  <a:cubicBezTo>
                    <a:pt x="48322" y="21350"/>
                    <a:pt x="42958" y="2478"/>
                    <a:pt x="32006" y="222"/>
                  </a:cubicBezTo>
                  <a:cubicBezTo>
                    <a:pt x="31282" y="73"/>
                    <a:pt x="30551" y="0"/>
                    <a:pt x="298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1"/>
            <p:cNvSpPr/>
            <p:nvPr/>
          </p:nvSpPr>
          <p:spPr>
            <a:xfrm rot="260686">
              <a:off x="2731513" y="1614570"/>
              <a:ext cx="155975" cy="155440"/>
            </a:xfrm>
            <a:custGeom>
              <a:avLst/>
              <a:gdLst/>
              <a:ahLst/>
              <a:cxnLst/>
              <a:rect l="l" t="t" r="r" b="b"/>
              <a:pathLst>
                <a:path w="7294" h="7269" extrusionOk="0">
                  <a:moveTo>
                    <a:pt x="1254" y="0"/>
                  </a:moveTo>
                  <a:lnTo>
                    <a:pt x="0" y="6040"/>
                  </a:lnTo>
                  <a:lnTo>
                    <a:pt x="6040" y="7268"/>
                  </a:lnTo>
                  <a:lnTo>
                    <a:pt x="7294" y="1228"/>
                  </a:lnTo>
                  <a:lnTo>
                    <a:pt x="1254"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1"/>
            <p:cNvSpPr/>
            <p:nvPr/>
          </p:nvSpPr>
          <p:spPr>
            <a:xfrm rot="260686">
              <a:off x="2686564" y="1827661"/>
              <a:ext cx="142054" cy="91138"/>
            </a:xfrm>
            <a:custGeom>
              <a:avLst/>
              <a:gdLst/>
              <a:ahLst/>
              <a:cxnLst/>
              <a:rect l="l" t="t" r="r" b="b"/>
              <a:pathLst>
                <a:path w="6643" h="4262" extrusionOk="0">
                  <a:moveTo>
                    <a:pt x="627" y="1"/>
                  </a:moveTo>
                  <a:lnTo>
                    <a:pt x="1" y="3033"/>
                  </a:lnTo>
                  <a:lnTo>
                    <a:pt x="6041" y="4261"/>
                  </a:lnTo>
                  <a:lnTo>
                    <a:pt x="6642" y="1254"/>
                  </a:lnTo>
                  <a:lnTo>
                    <a:pt x="627" y="1"/>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1"/>
            <p:cNvSpPr/>
            <p:nvPr/>
          </p:nvSpPr>
          <p:spPr>
            <a:xfrm rot="260686">
              <a:off x="2154224" y="3684467"/>
              <a:ext cx="142032" cy="91117"/>
            </a:xfrm>
            <a:custGeom>
              <a:avLst/>
              <a:gdLst/>
              <a:ahLst/>
              <a:cxnLst/>
              <a:rect l="l" t="t" r="r" b="b"/>
              <a:pathLst>
                <a:path w="6642" h="4261" extrusionOk="0">
                  <a:moveTo>
                    <a:pt x="602" y="0"/>
                  </a:moveTo>
                  <a:lnTo>
                    <a:pt x="0" y="3008"/>
                  </a:lnTo>
                  <a:lnTo>
                    <a:pt x="6015" y="4261"/>
                  </a:lnTo>
                  <a:lnTo>
                    <a:pt x="6642" y="1228"/>
                  </a:lnTo>
                  <a:lnTo>
                    <a:pt x="602"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1"/>
            <p:cNvSpPr/>
            <p:nvPr/>
          </p:nvSpPr>
          <p:spPr>
            <a:xfrm rot="260809">
              <a:off x="800294" y="1406854"/>
              <a:ext cx="127211" cy="397665"/>
            </a:xfrm>
            <a:custGeom>
              <a:avLst/>
              <a:gdLst/>
              <a:ahLst/>
              <a:cxnLst/>
              <a:rect l="l" t="t" r="r" b="b"/>
              <a:pathLst>
                <a:path w="5364" h="16768" extrusionOk="0">
                  <a:moveTo>
                    <a:pt x="5364" y="0"/>
                  </a:moveTo>
                  <a:cubicBezTo>
                    <a:pt x="4637" y="5715"/>
                    <a:pt x="2782" y="11228"/>
                    <a:pt x="0" y="16191"/>
                  </a:cubicBezTo>
                  <a:lnTo>
                    <a:pt x="1128" y="16767"/>
                  </a:lnTo>
                  <a:cubicBezTo>
                    <a:pt x="3610" y="11479"/>
                    <a:pt x="5038" y="5765"/>
                    <a:pt x="5364" y="0"/>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1"/>
            <p:cNvSpPr/>
            <p:nvPr/>
          </p:nvSpPr>
          <p:spPr>
            <a:xfrm rot="260809">
              <a:off x="780720" y="702066"/>
              <a:ext cx="88578" cy="77503"/>
            </a:xfrm>
            <a:custGeom>
              <a:avLst/>
              <a:gdLst/>
              <a:ahLst/>
              <a:cxnLst/>
              <a:rect l="l" t="t" r="r" b="b"/>
              <a:pathLst>
                <a:path w="3735" h="3268" extrusionOk="0">
                  <a:moveTo>
                    <a:pt x="1885" y="1"/>
                  </a:moveTo>
                  <a:cubicBezTo>
                    <a:pt x="1610" y="1"/>
                    <a:pt x="1332" y="71"/>
                    <a:pt x="1078" y="218"/>
                  </a:cubicBezTo>
                  <a:cubicBezTo>
                    <a:pt x="276" y="669"/>
                    <a:pt x="1" y="1647"/>
                    <a:pt x="452" y="2449"/>
                  </a:cubicBezTo>
                  <a:cubicBezTo>
                    <a:pt x="755" y="2972"/>
                    <a:pt x="1309" y="3267"/>
                    <a:pt x="1875" y="3267"/>
                  </a:cubicBezTo>
                  <a:cubicBezTo>
                    <a:pt x="2150" y="3267"/>
                    <a:pt x="2428" y="3198"/>
                    <a:pt x="2682" y="3050"/>
                  </a:cubicBezTo>
                  <a:cubicBezTo>
                    <a:pt x="3459" y="2599"/>
                    <a:pt x="3735" y="1622"/>
                    <a:pt x="3284" y="820"/>
                  </a:cubicBezTo>
                  <a:cubicBezTo>
                    <a:pt x="2997" y="297"/>
                    <a:pt x="2449" y="1"/>
                    <a:pt x="1885"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1"/>
            <p:cNvSpPr/>
            <p:nvPr/>
          </p:nvSpPr>
          <p:spPr>
            <a:xfrm rot="260809">
              <a:off x="887002" y="1389942"/>
              <a:ext cx="88578" cy="77788"/>
            </a:xfrm>
            <a:custGeom>
              <a:avLst/>
              <a:gdLst/>
              <a:ahLst/>
              <a:cxnLst/>
              <a:rect l="l" t="t" r="r" b="b"/>
              <a:pathLst>
                <a:path w="3735" h="3280" extrusionOk="0">
                  <a:moveTo>
                    <a:pt x="1879" y="0"/>
                  </a:moveTo>
                  <a:cubicBezTo>
                    <a:pt x="1606" y="0"/>
                    <a:pt x="1330" y="67"/>
                    <a:pt x="1078" y="206"/>
                  </a:cubicBezTo>
                  <a:cubicBezTo>
                    <a:pt x="276" y="657"/>
                    <a:pt x="0" y="1659"/>
                    <a:pt x="451" y="2436"/>
                  </a:cubicBezTo>
                  <a:cubicBezTo>
                    <a:pt x="756" y="2978"/>
                    <a:pt x="1312" y="3279"/>
                    <a:pt x="1880" y="3279"/>
                  </a:cubicBezTo>
                  <a:cubicBezTo>
                    <a:pt x="2153" y="3279"/>
                    <a:pt x="2429" y="3209"/>
                    <a:pt x="2682" y="3063"/>
                  </a:cubicBezTo>
                  <a:cubicBezTo>
                    <a:pt x="3459" y="2612"/>
                    <a:pt x="3735" y="1609"/>
                    <a:pt x="3308" y="832"/>
                  </a:cubicBezTo>
                  <a:cubicBezTo>
                    <a:pt x="3004" y="290"/>
                    <a:pt x="2448" y="0"/>
                    <a:pt x="1879"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1"/>
            <p:cNvSpPr/>
            <p:nvPr/>
          </p:nvSpPr>
          <p:spPr>
            <a:xfrm rot="260809">
              <a:off x="813389" y="1119411"/>
              <a:ext cx="88578" cy="77503"/>
            </a:xfrm>
            <a:custGeom>
              <a:avLst/>
              <a:gdLst/>
              <a:ahLst/>
              <a:cxnLst/>
              <a:rect l="l" t="t" r="r" b="b"/>
              <a:pathLst>
                <a:path w="3735" h="3268" extrusionOk="0">
                  <a:moveTo>
                    <a:pt x="1871" y="0"/>
                  </a:moveTo>
                  <a:cubicBezTo>
                    <a:pt x="1596" y="0"/>
                    <a:pt x="1315" y="70"/>
                    <a:pt x="1053" y="218"/>
                  </a:cubicBezTo>
                  <a:cubicBezTo>
                    <a:pt x="276" y="669"/>
                    <a:pt x="0" y="1646"/>
                    <a:pt x="451" y="2448"/>
                  </a:cubicBezTo>
                  <a:cubicBezTo>
                    <a:pt x="755" y="2971"/>
                    <a:pt x="1297" y="3267"/>
                    <a:pt x="1864" y="3267"/>
                  </a:cubicBezTo>
                  <a:cubicBezTo>
                    <a:pt x="2139" y="3267"/>
                    <a:pt x="2420" y="3197"/>
                    <a:pt x="2682" y="3050"/>
                  </a:cubicBezTo>
                  <a:cubicBezTo>
                    <a:pt x="3459" y="2599"/>
                    <a:pt x="3735" y="1621"/>
                    <a:pt x="3284" y="819"/>
                  </a:cubicBezTo>
                  <a:cubicBezTo>
                    <a:pt x="2980" y="296"/>
                    <a:pt x="2438" y="0"/>
                    <a:pt x="1871"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1"/>
            <p:cNvSpPr/>
            <p:nvPr/>
          </p:nvSpPr>
          <p:spPr>
            <a:xfrm rot="260686">
              <a:off x="2147019" y="4460380"/>
              <a:ext cx="79356" cy="70032"/>
            </a:xfrm>
            <a:custGeom>
              <a:avLst/>
              <a:gdLst/>
              <a:ahLst/>
              <a:cxnLst/>
              <a:rect l="l" t="t" r="r" b="b"/>
              <a:pathLst>
                <a:path w="3711" h="3275" extrusionOk="0">
                  <a:moveTo>
                    <a:pt x="1849" y="1"/>
                  </a:moveTo>
                  <a:cubicBezTo>
                    <a:pt x="1528" y="1"/>
                    <a:pt x="1206" y="96"/>
                    <a:pt x="928" y="297"/>
                  </a:cubicBezTo>
                  <a:cubicBezTo>
                    <a:pt x="176" y="823"/>
                    <a:pt x="1" y="1826"/>
                    <a:pt x="527" y="2578"/>
                  </a:cubicBezTo>
                  <a:cubicBezTo>
                    <a:pt x="837" y="3027"/>
                    <a:pt x="1347" y="3275"/>
                    <a:pt x="1864" y="3275"/>
                  </a:cubicBezTo>
                  <a:cubicBezTo>
                    <a:pt x="2183" y="3275"/>
                    <a:pt x="2505" y="3180"/>
                    <a:pt x="2783" y="2979"/>
                  </a:cubicBezTo>
                  <a:cubicBezTo>
                    <a:pt x="3535" y="2452"/>
                    <a:pt x="3710" y="1450"/>
                    <a:pt x="3209" y="698"/>
                  </a:cubicBezTo>
                  <a:cubicBezTo>
                    <a:pt x="2884" y="249"/>
                    <a:pt x="2367" y="1"/>
                    <a:pt x="1849"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1"/>
            <p:cNvSpPr/>
            <p:nvPr/>
          </p:nvSpPr>
          <p:spPr>
            <a:xfrm rot="260809">
              <a:off x="722107" y="491653"/>
              <a:ext cx="2747252" cy="2109869"/>
            </a:xfrm>
            <a:custGeom>
              <a:avLst/>
              <a:gdLst/>
              <a:ahLst/>
              <a:cxnLst/>
              <a:rect l="l" t="t" r="r" b="b"/>
              <a:pathLst>
                <a:path w="115841" h="88965" extrusionOk="0">
                  <a:moveTo>
                    <a:pt x="108833" y="0"/>
                  </a:moveTo>
                  <a:cubicBezTo>
                    <a:pt x="108713" y="0"/>
                    <a:pt x="108593" y="6"/>
                    <a:pt x="108472" y="17"/>
                  </a:cubicBezTo>
                  <a:lnTo>
                    <a:pt x="0" y="10869"/>
                  </a:lnTo>
                  <a:lnTo>
                    <a:pt x="15213" y="84804"/>
                  </a:lnTo>
                  <a:lnTo>
                    <a:pt x="115841" y="88965"/>
                  </a:lnTo>
                  <a:lnTo>
                    <a:pt x="115841" y="88965"/>
                  </a:lnTo>
                  <a:lnTo>
                    <a:pt x="112708" y="3476"/>
                  </a:lnTo>
                  <a:cubicBezTo>
                    <a:pt x="112637" y="1559"/>
                    <a:pt x="110846" y="0"/>
                    <a:pt x="1088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1"/>
            <p:cNvSpPr/>
            <p:nvPr/>
          </p:nvSpPr>
          <p:spPr>
            <a:xfrm rot="260809">
              <a:off x="638910" y="660820"/>
              <a:ext cx="496323" cy="3875385"/>
            </a:xfrm>
            <a:custGeom>
              <a:avLst/>
              <a:gdLst/>
              <a:ahLst/>
              <a:cxnLst/>
              <a:rect l="l" t="t" r="r" b="b"/>
              <a:pathLst>
                <a:path w="20928" h="163410" extrusionOk="0">
                  <a:moveTo>
                    <a:pt x="0" y="0"/>
                  </a:moveTo>
                  <a:lnTo>
                    <a:pt x="8622" y="154688"/>
                  </a:lnTo>
                  <a:lnTo>
                    <a:pt x="20928" y="163409"/>
                  </a:lnTo>
                  <a:lnTo>
                    <a:pt x="12331" y="872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1"/>
            <p:cNvSpPr/>
            <p:nvPr/>
          </p:nvSpPr>
          <p:spPr>
            <a:xfrm rot="260809">
              <a:off x="761269" y="1321998"/>
              <a:ext cx="297205" cy="298984"/>
            </a:xfrm>
            <a:custGeom>
              <a:avLst/>
              <a:gdLst/>
              <a:ahLst/>
              <a:cxnLst/>
              <a:rect l="l" t="t" r="r" b="b"/>
              <a:pathLst>
                <a:path w="12532" h="12607" extrusionOk="0">
                  <a:moveTo>
                    <a:pt x="0" y="0"/>
                  </a:moveTo>
                  <a:lnTo>
                    <a:pt x="226" y="3860"/>
                  </a:lnTo>
                  <a:lnTo>
                    <a:pt x="12532" y="12607"/>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1"/>
            <p:cNvSpPr/>
            <p:nvPr/>
          </p:nvSpPr>
          <p:spPr>
            <a:xfrm rot="260809">
              <a:off x="707105" y="4004312"/>
              <a:ext cx="297205" cy="298391"/>
            </a:xfrm>
            <a:custGeom>
              <a:avLst/>
              <a:gdLst/>
              <a:ahLst/>
              <a:cxnLst/>
              <a:rect l="l" t="t" r="r" b="b"/>
              <a:pathLst>
                <a:path w="12532" h="12582" extrusionOk="0">
                  <a:moveTo>
                    <a:pt x="0" y="0"/>
                  </a:moveTo>
                  <a:lnTo>
                    <a:pt x="226" y="3860"/>
                  </a:lnTo>
                  <a:lnTo>
                    <a:pt x="12531" y="12582"/>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1"/>
            <p:cNvSpPr/>
            <p:nvPr/>
          </p:nvSpPr>
          <p:spPr>
            <a:xfrm rot="260809">
              <a:off x="838931" y="577231"/>
              <a:ext cx="2810858" cy="451168"/>
            </a:xfrm>
            <a:custGeom>
              <a:avLst/>
              <a:gdLst/>
              <a:ahLst/>
              <a:cxnLst/>
              <a:rect l="l" t="t" r="r" b="b"/>
              <a:pathLst>
                <a:path w="118523" h="19024" extrusionOk="0">
                  <a:moveTo>
                    <a:pt x="106693" y="1"/>
                  </a:moveTo>
                  <a:lnTo>
                    <a:pt x="1" y="9525"/>
                  </a:lnTo>
                  <a:lnTo>
                    <a:pt x="9875" y="16868"/>
                  </a:lnTo>
                  <a:lnTo>
                    <a:pt x="118523" y="19024"/>
                  </a:lnTo>
                  <a:lnTo>
                    <a:pt x="118297" y="17921"/>
                  </a:lnTo>
                  <a:cubicBezTo>
                    <a:pt x="116894" y="10953"/>
                    <a:pt x="112733" y="4562"/>
                    <a:pt x="10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1"/>
            <p:cNvSpPr/>
            <p:nvPr/>
          </p:nvSpPr>
          <p:spPr>
            <a:xfrm rot="260809">
              <a:off x="928521" y="781710"/>
              <a:ext cx="2886938" cy="3867370"/>
            </a:xfrm>
            <a:custGeom>
              <a:avLst/>
              <a:gdLst/>
              <a:ahLst/>
              <a:cxnLst/>
              <a:rect l="l" t="t" r="r" b="b"/>
              <a:pathLst>
                <a:path w="121731" h="163072" extrusionOk="0">
                  <a:moveTo>
                    <a:pt x="110388" y="0"/>
                  </a:moveTo>
                  <a:cubicBezTo>
                    <a:pt x="110294" y="0"/>
                    <a:pt x="110198" y="4"/>
                    <a:pt x="110101" y="13"/>
                  </a:cubicBezTo>
                  <a:lnTo>
                    <a:pt x="0" y="8885"/>
                  </a:lnTo>
                  <a:lnTo>
                    <a:pt x="8522" y="163071"/>
                  </a:lnTo>
                  <a:lnTo>
                    <a:pt x="118723" y="154675"/>
                  </a:lnTo>
                  <a:cubicBezTo>
                    <a:pt x="120427" y="154550"/>
                    <a:pt x="121730" y="153147"/>
                    <a:pt x="121630" y="151517"/>
                  </a:cubicBezTo>
                  <a:lnTo>
                    <a:pt x="113359" y="2695"/>
                  </a:lnTo>
                  <a:cubicBezTo>
                    <a:pt x="113265" y="1158"/>
                    <a:pt x="111966" y="0"/>
                    <a:pt x="110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1"/>
            <p:cNvSpPr/>
            <p:nvPr/>
          </p:nvSpPr>
          <p:spPr>
            <a:xfrm rot="260809">
              <a:off x="1281930" y="1030983"/>
              <a:ext cx="2228969" cy="1635768"/>
            </a:xfrm>
            <a:custGeom>
              <a:avLst/>
              <a:gdLst/>
              <a:ahLst/>
              <a:cxnLst/>
              <a:rect l="l" t="t" r="r" b="b"/>
              <a:pathLst>
                <a:path w="93987" h="68974" extrusionOk="0">
                  <a:moveTo>
                    <a:pt x="82382" y="0"/>
                  </a:moveTo>
                  <a:lnTo>
                    <a:pt x="7695" y="5690"/>
                  </a:lnTo>
                  <a:cubicBezTo>
                    <a:pt x="7946" y="10201"/>
                    <a:pt x="4537" y="14111"/>
                    <a:pt x="1" y="14462"/>
                  </a:cubicBezTo>
                  <a:lnTo>
                    <a:pt x="2658" y="61128"/>
                  </a:lnTo>
                  <a:cubicBezTo>
                    <a:pt x="2872" y="61112"/>
                    <a:pt x="3084" y="61104"/>
                    <a:pt x="3295" y="61104"/>
                  </a:cubicBezTo>
                  <a:cubicBezTo>
                    <a:pt x="7682" y="61104"/>
                    <a:pt x="11366" y="64525"/>
                    <a:pt x="11605" y="68973"/>
                  </a:cubicBezTo>
                  <a:lnTo>
                    <a:pt x="86292" y="63284"/>
                  </a:lnTo>
                  <a:cubicBezTo>
                    <a:pt x="86041" y="58747"/>
                    <a:pt x="89450" y="54838"/>
                    <a:pt x="93986" y="54487"/>
                  </a:cubicBezTo>
                  <a:lnTo>
                    <a:pt x="91330" y="7820"/>
                  </a:lnTo>
                  <a:cubicBezTo>
                    <a:pt x="91116" y="7836"/>
                    <a:pt x="90903" y="7844"/>
                    <a:pt x="90692" y="7844"/>
                  </a:cubicBezTo>
                  <a:cubicBezTo>
                    <a:pt x="86305" y="7844"/>
                    <a:pt x="82621" y="4424"/>
                    <a:pt x="82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1"/>
            <p:cNvSpPr/>
            <p:nvPr/>
          </p:nvSpPr>
          <p:spPr>
            <a:xfrm rot="260809">
              <a:off x="1344184" y="1079872"/>
              <a:ext cx="2092841" cy="1541854"/>
            </a:xfrm>
            <a:custGeom>
              <a:avLst/>
              <a:gdLst/>
              <a:ahLst/>
              <a:cxnLst/>
              <a:rect l="l" t="t" r="r" b="b"/>
              <a:pathLst>
                <a:path w="88247" h="65014" extrusionOk="0">
                  <a:moveTo>
                    <a:pt x="76628" y="909"/>
                  </a:moveTo>
                  <a:cubicBezTo>
                    <a:pt x="77084" y="5056"/>
                    <a:pt x="80595" y="8171"/>
                    <a:pt x="84738" y="8171"/>
                  </a:cubicBezTo>
                  <a:cubicBezTo>
                    <a:pt x="84803" y="8171"/>
                    <a:pt x="84869" y="8171"/>
                    <a:pt x="84936" y="8170"/>
                  </a:cubicBezTo>
                  <a:lnTo>
                    <a:pt x="84936" y="8170"/>
                  </a:lnTo>
                  <a:lnTo>
                    <a:pt x="87346" y="50746"/>
                  </a:lnTo>
                  <a:lnTo>
                    <a:pt x="87346" y="50746"/>
                  </a:lnTo>
                  <a:cubicBezTo>
                    <a:pt x="83271" y="51267"/>
                    <a:pt x="80226" y="54753"/>
                    <a:pt x="80226" y="58848"/>
                  </a:cubicBezTo>
                  <a:cubicBezTo>
                    <a:pt x="80226" y="58866"/>
                    <a:pt x="80226" y="58885"/>
                    <a:pt x="80226" y="58904"/>
                  </a:cubicBezTo>
                  <a:lnTo>
                    <a:pt x="80226" y="58904"/>
                  </a:lnTo>
                  <a:lnTo>
                    <a:pt x="11621" y="64129"/>
                  </a:lnTo>
                  <a:lnTo>
                    <a:pt x="11621" y="64129"/>
                  </a:lnTo>
                  <a:cubicBezTo>
                    <a:pt x="11175" y="59993"/>
                    <a:pt x="7660" y="56843"/>
                    <a:pt x="3509" y="56843"/>
                  </a:cubicBezTo>
                  <a:cubicBezTo>
                    <a:pt x="3445" y="56843"/>
                    <a:pt x="3378" y="56846"/>
                    <a:pt x="3310" y="56849"/>
                  </a:cubicBezTo>
                  <a:lnTo>
                    <a:pt x="3310" y="56849"/>
                  </a:lnTo>
                  <a:lnTo>
                    <a:pt x="876" y="14294"/>
                  </a:lnTo>
                  <a:lnTo>
                    <a:pt x="876" y="14294"/>
                  </a:lnTo>
                  <a:cubicBezTo>
                    <a:pt x="4941" y="13761"/>
                    <a:pt x="8021" y="10293"/>
                    <a:pt x="8021" y="6191"/>
                  </a:cubicBezTo>
                  <a:cubicBezTo>
                    <a:pt x="8021" y="6173"/>
                    <a:pt x="8020" y="6154"/>
                    <a:pt x="8019" y="6135"/>
                  </a:cubicBezTo>
                  <a:lnTo>
                    <a:pt x="8019" y="6135"/>
                  </a:lnTo>
                  <a:lnTo>
                    <a:pt x="76628" y="909"/>
                  </a:lnTo>
                  <a:close/>
                  <a:moveTo>
                    <a:pt x="77394" y="0"/>
                  </a:moveTo>
                  <a:lnTo>
                    <a:pt x="7143" y="5364"/>
                  </a:lnTo>
                  <a:lnTo>
                    <a:pt x="7168" y="5765"/>
                  </a:lnTo>
                  <a:cubicBezTo>
                    <a:pt x="7168" y="5915"/>
                    <a:pt x="7168" y="6066"/>
                    <a:pt x="7168" y="6191"/>
                  </a:cubicBezTo>
                  <a:cubicBezTo>
                    <a:pt x="7168" y="10001"/>
                    <a:pt x="4236" y="13209"/>
                    <a:pt x="401" y="13484"/>
                  </a:cubicBezTo>
                  <a:lnTo>
                    <a:pt x="0" y="13534"/>
                  </a:lnTo>
                  <a:lnTo>
                    <a:pt x="2507" y="57745"/>
                  </a:lnTo>
                  <a:lnTo>
                    <a:pt x="2933" y="57720"/>
                  </a:lnTo>
                  <a:cubicBezTo>
                    <a:pt x="3133" y="57695"/>
                    <a:pt x="3309" y="57695"/>
                    <a:pt x="3509" y="57695"/>
                  </a:cubicBezTo>
                  <a:cubicBezTo>
                    <a:pt x="7344" y="57695"/>
                    <a:pt x="10577" y="60703"/>
                    <a:pt x="10803" y="64587"/>
                  </a:cubicBezTo>
                  <a:lnTo>
                    <a:pt x="10828" y="65013"/>
                  </a:lnTo>
                  <a:lnTo>
                    <a:pt x="81104" y="59675"/>
                  </a:lnTo>
                  <a:lnTo>
                    <a:pt x="81079" y="59249"/>
                  </a:lnTo>
                  <a:cubicBezTo>
                    <a:pt x="81054" y="59124"/>
                    <a:pt x="81054" y="58973"/>
                    <a:pt x="81054" y="58848"/>
                  </a:cubicBezTo>
                  <a:cubicBezTo>
                    <a:pt x="81054" y="55038"/>
                    <a:pt x="83986" y="51830"/>
                    <a:pt x="87820" y="51530"/>
                  </a:cubicBezTo>
                  <a:lnTo>
                    <a:pt x="88247" y="51505"/>
                  </a:lnTo>
                  <a:lnTo>
                    <a:pt x="85715" y="7294"/>
                  </a:lnTo>
                  <a:lnTo>
                    <a:pt x="85289" y="7319"/>
                  </a:lnTo>
                  <a:cubicBezTo>
                    <a:pt x="85114" y="7344"/>
                    <a:pt x="84913" y="7344"/>
                    <a:pt x="84738" y="7344"/>
                  </a:cubicBezTo>
                  <a:cubicBezTo>
                    <a:pt x="80878" y="7344"/>
                    <a:pt x="77645" y="4336"/>
                    <a:pt x="77419" y="427"/>
                  </a:cubicBezTo>
                  <a:lnTo>
                    <a:pt x="77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1"/>
            <p:cNvSpPr/>
            <p:nvPr/>
          </p:nvSpPr>
          <p:spPr>
            <a:xfrm rot="260809">
              <a:off x="1252431" y="2941969"/>
              <a:ext cx="2217657" cy="1037824"/>
            </a:xfrm>
            <a:custGeom>
              <a:avLst/>
              <a:gdLst/>
              <a:ahLst/>
              <a:cxnLst/>
              <a:rect l="l" t="t" r="r" b="b"/>
              <a:pathLst>
                <a:path w="93510" h="43761" extrusionOk="0">
                  <a:moveTo>
                    <a:pt x="91304" y="1"/>
                  </a:moveTo>
                  <a:lnTo>
                    <a:pt x="1" y="6968"/>
                  </a:lnTo>
                  <a:lnTo>
                    <a:pt x="2206" y="43761"/>
                  </a:lnTo>
                  <a:lnTo>
                    <a:pt x="93510" y="36818"/>
                  </a:lnTo>
                  <a:lnTo>
                    <a:pt x="913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1"/>
            <p:cNvSpPr/>
            <p:nvPr/>
          </p:nvSpPr>
          <p:spPr>
            <a:xfrm rot="260809">
              <a:off x="1265282" y="3882883"/>
              <a:ext cx="2167142" cy="259758"/>
            </a:xfrm>
            <a:custGeom>
              <a:avLst/>
              <a:gdLst/>
              <a:ahLst/>
              <a:cxnLst/>
              <a:rect l="l" t="t" r="r" b="b"/>
              <a:pathLst>
                <a:path w="91380" h="10953" extrusionOk="0">
                  <a:moveTo>
                    <a:pt x="91304" y="0"/>
                  </a:moveTo>
                  <a:lnTo>
                    <a:pt x="0" y="6968"/>
                  </a:lnTo>
                  <a:lnTo>
                    <a:pt x="76" y="10953"/>
                  </a:lnTo>
                  <a:lnTo>
                    <a:pt x="91379" y="4010"/>
                  </a:lnTo>
                  <a:lnTo>
                    <a:pt x="913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1"/>
            <p:cNvSpPr/>
            <p:nvPr/>
          </p:nvSpPr>
          <p:spPr>
            <a:xfrm rot="260809">
              <a:off x="1286308" y="2790126"/>
              <a:ext cx="2167142" cy="259758"/>
            </a:xfrm>
            <a:custGeom>
              <a:avLst/>
              <a:gdLst/>
              <a:ahLst/>
              <a:cxnLst/>
              <a:rect l="l" t="t" r="r" b="b"/>
              <a:pathLst>
                <a:path w="91380" h="10953" extrusionOk="0">
                  <a:moveTo>
                    <a:pt x="91305" y="0"/>
                  </a:moveTo>
                  <a:lnTo>
                    <a:pt x="1" y="6967"/>
                  </a:lnTo>
                  <a:lnTo>
                    <a:pt x="76" y="10952"/>
                  </a:lnTo>
                  <a:lnTo>
                    <a:pt x="91380" y="4010"/>
                  </a:lnTo>
                  <a:lnTo>
                    <a:pt x="913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1"/>
            <p:cNvSpPr/>
            <p:nvPr/>
          </p:nvSpPr>
          <p:spPr>
            <a:xfrm rot="260686">
              <a:off x="2687324" y="3429457"/>
              <a:ext cx="1892972" cy="923744"/>
            </a:xfrm>
            <a:custGeom>
              <a:avLst/>
              <a:gdLst/>
              <a:ahLst/>
              <a:cxnLst/>
              <a:rect l="l" t="t" r="r" b="b"/>
              <a:pathLst>
                <a:path w="88523" h="43198" extrusionOk="0">
                  <a:moveTo>
                    <a:pt x="72866" y="0"/>
                  </a:moveTo>
                  <a:cubicBezTo>
                    <a:pt x="67094" y="0"/>
                    <a:pt x="61289" y="1258"/>
                    <a:pt x="55815" y="3154"/>
                  </a:cubicBezTo>
                  <a:cubicBezTo>
                    <a:pt x="55840" y="5585"/>
                    <a:pt x="55690" y="7991"/>
                    <a:pt x="55314" y="10397"/>
                  </a:cubicBezTo>
                  <a:cubicBezTo>
                    <a:pt x="54612" y="8292"/>
                    <a:pt x="54011" y="6161"/>
                    <a:pt x="53484" y="4006"/>
                  </a:cubicBezTo>
                  <a:cubicBezTo>
                    <a:pt x="53083" y="4156"/>
                    <a:pt x="52707" y="4282"/>
                    <a:pt x="52332" y="4432"/>
                  </a:cubicBezTo>
                  <a:cubicBezTo>
                    <a:pt x="52181" y="6913"/>
                    <a:pt x="52106" y="9394"/>
                    <a:pt x="52006" y="11876"/>
                  </a:cubicBezTo>
                  <a:cubicBezTo>
                    <a:pt x="51329" y="9695"/>
                    <a:pt x="50778" y="7490"/>
                    <a:pt x="50276" y="5284"/>
                  </a:cubicBezTo>
                  <a:cubicBezTo>
                    <a:pt x="44512" y="7690"/>
                    <a:pt x="38973" y="10597"/>
                    <a:pt x="33309" y="13279"/>
                  </a:cubicBezTo>
                  <a:cubicBezTo>
                    <a:pt x="31930" y="13931"/>
                    <a:pt x="30527" y="14582"/>
                    <a:pt x="29148" y="15234"/>
                  </a:cubicBezTo>
                  <a:cubicBezTo>
                    <a:pt x="29474" y="16913"/>
                    <a:pt x="29725" y="18592"/>
                    <a:pt x="29875" y="20272"/>
                  </a:cubicBezTo>
                  <a:cubicBezTo>
                    <a:pt x="28998" y="18893"/>
                    <a:pt x="28146" y="17490"/>
                    <a:pt x="27319" y="16086"/>
                  </a:cubicBezTo>
                  <a:cubicBezTo>
                    <a:pt x="26943" y="16262"/>
                    <a:pt x="26542" y="16437"/>
                    <a:pt x="26166" y="16612"/>
                  </a:cubicBezTo>
                  <a:cubicBezTo>
                    <a:pt x="26492" y="18417"/>
                    <a:pt x="26793" y="20247"/>
                    <a:pt x="27118" y="22051"/>
                  </a:cubicBezTo>
                  <a:cubicBezTo>
                    <a:pt x="26041" y="20622"/>
                    <a:pt x="25063" y="19119"/>
                    <a:pt x="24136" y="17565"/>
                  </a:cubicBezTo>
                  <a:cubicBezTo>
                    <a:pt x="18823" y="20071"/>
                    <a:pt x="13610" y="22703"/>
                    <a:pt x="8797" y="26061"/>
                  </a:cubicBezTo>
                  <a:cubicBezTo>
                    <a:pt x="6717" y="27490"/>
                    <a:pt x="4687" y="29094"/>
                    <a:pt x="3484" y="31299"/>
                  </a:cubicBezTo>
                  <a:cubicBezTo>
                    <a:pt x="0" y="37765"/>
                    <a:pt x="6542" y="42126"/>
                    <a:pt x="12206" y="42828"/>
                  </a:cubicBezTo>
                  <a:cubicBezTo>
                    <a:pt x="14297" y="43083"/>
                    <a:pt x="16395" y="43197"/>
                    <a:pt x="18495" y="43197"/>
                  </a:cubicBezTo>
                  <a:cubicBezTo>
                    <a:pt x="24047" y="43197"/>
                    <a:pt x="29608" y="42395"/>
                    <a:pt x="35063" y="41249"/>
                  </a:cubicBezTo>
                  <a:cubicBezTo>
                    <a:pt x="41705" y="39846"/>
                    <a:pt x="48221" y="37941"/>
                    <a:pt x="54562" y="35535"/>
                  </a:cubicBezTo>
                  <a:cubicBezTo>
                    <a:pt x="54186" y="33705"/>
                    <a:pt x="53785" y="31876"/>
                    <a:pt x="53409" y="30046"/>
                  </a:cubicBezTo>
                  <a:lnTo>
                    <a:pt x="53409" y="30046"/>
                  </a:lnTo>
                  <a:lnTo>
                    <a:pt x="56692" y="34708"/>
                  </a:lnTo>
                  <a:cubicBezTo>
                    <a:pt x="57093" y="34532"/>
                    <a:pt x="57494" y="34382"/>
                    <a:pt x="57895" y="34206"/>
                  </a:cubicBezTo>
                  <a:cubicBezTo>
                    <a:pt x="57344" y="32201"/>
                    <a:pt x="56793" y="30196"/>
                    <a:pt x="56266" y="28191"/>
                  </a:cubicBezTo>
                  <a:lnTo>
                    <a:pt x="56266" y="28191"/>
                  </a:lnTo>
                  <a:cubicBezTo>
                    <a:pt x="57595" y="29820"/>
                    <a:pt x="58823" y="31550"/>
                    <a:pt x="59976" y="33354"/>
                  </a:cubicBezTo>
                  <a:cubicBezTo>
                    <a:pt x="60126" y="33279"/>
                    <a:pt x="60276" y="33204"/>
                    <a:pt x="60427" y="33154"/>
                  </a:cubicBezTo>
                  <a:cubicBezTo>
                    <a:pt x="68146" y="29795"/>
                    <a:pt x="75665" y="25610"/>
                    <a:pt x="81705" y="19795"/>
                  </a:cubicBezTo>
                  <a:cubicBezTo>
                    <a:pt x="80753" y="18642"/>
                    <a:pt x="79775" y="17490"/>
                    <a:pt x="78823" y="16337"/>
                  </a:cubicBezTo>
                  <a:lnTo>
                    <a:pt x="78823" y="16337"/>
                  </a:lnTo>
                  <a:cubicBezTo>
                    <a:pt x="80151" y="17164"/>
                    <a:pt x="81530" y="17916"/>
                    <a:pt x="82958" y="18567"/>
                  </a:cubicBezTo>
                  <a:cubicBezTo>
                    <a:pt x="83209" y="18292"/>
                    <a:pt x="83485" y="18041"/>
                    <a:pt x="83735" y="17765"/>
                  </a:cubicBezTo>
                  <a:cubicBezTo>
                    <a:pt x="82858" y="16938"/>
                    <a:pt x="82006" y="16136"/>
                    <a:pt x="81129" y="15309"/>
                  </a:cubicBezTo>
                  <a:cubicBezTo>
                    <a:pt x="80602" y="14808"/>
                    <a:pt x="80026" y="14106"/>
                    <a:pt x="80277" y="13429"/>
                  </a:cubicBezTo>
                  <a:lnTo>
                    <a:pt x="80277" y="13429"/>
                  </a:lnTo>
                  <a:cubicBezTo>
                    <a:pt x="82131" y="13981"/>
                    <a:pt x="83961" y="14632"/>
                    <a:pt x="85765" y="15334"/>
                  </a:cubicBezTo>
                  <a:cubicBezTo>
                    <a:pt x="86542" y="14231"/>
                    <a:pt x="87219" y="13079"/>
                    <a:pt x="87695" y="11800"/>
                  </a:cubicBezTo>
                  <a:cubicBezTo>
                    <a:pt x="88497" y="9570"/>
                    <a:pt x="88522" y="6938"/>
                    <a:pt x="87294" y="4908"/>
                  </a:cubicBezTo>
                  <a:cubicBezTo>
                    <a:pt x="85765" y="2377"/>
                    <a:pt x="82683" y="1224"/>
                    <a:pt x="79775" y="647"/>
                  </a:cubicBezTo>
                  <a:cubicBezTo>
                    <a:pt x="77493" y="202"/>
                    <a:pt x="75182" y="0"/>
                    <a:pt x="728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1"/>
            <p:cNvSpPr/>
            <p:nvPr/>
          </p:nvSpPr>
          <p:spPr>
            <a:xfrm rot="260686">
              <a:off x="3819858" y="4101988"/>
              <a:ext cx="62719" cy="86840"/>
            </a:xfrm>
            <a:custGeom>
              <a:avLst/>
              <a:gdLst/>
              <a:ahLst/>
              <a:cxnLst/>
              <a:rect l="l" t="t" r="r" b="b"/>
              <a:pathLst>
                <a:path w="2933" h="4061" extrusionOk="0">
                  <a:moveTo>
                    <a:pt x="2857" y="4061"/>
                  </a:moveTo>
                  <a:cubicBezTo>
                    <a:pt x="1905" y="2707"/>
                    <a:pt x="953" y="1354"/>
                    <a:pt x="0" y="1"/>
                  </a:cubicBezTo>
                  <a:lnTo>
                    <a:pt x="0" y="1"/>
                  </a:lnTo>
                  <a:cubicBezTo>
                    <a:pt x="953" y="1354"/>
                    <a:pt x="1905" y="2707"/>
                    <a:pt x="2857" y="4061"/>
                  </a:cubicBezTo>
                  <a:cubicBezTo>
                    <a:pt x="2883" y="4036"/>
                    <a:pt x="2908" y="4036"/>
                    <a:pt x="2933" y="4036"/>
                  </a:cubicBezTo>
                  <a:cubicBezTo>
                    <a:pt x="2908" y="4036"/>
                    <a:pt x="2883" y="4036"/>
                    <a:pt x="2857" y="4061"/>
                  </a:cubicBez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1"/>
            <p:cNvSpPr/>
            <p:nvPr/>
          </p:nvSpPr>
          <p:spPr>
            <a:xfrm rot="260686">
              <a:off x="3814627" y="4086560"/>
              <a:ext cx="9131" cy="12873"/>
            </a:xfrm>
            <a:custGeom>
              <a:avLst/>
              <a:gdLst/>
              <a:ahLst/>
              <a:cxnLst/>
              <a:rect l="l" t="t" r="r" b="b"/>
              <a:pathLst>
                <a:path w="427" h="602" extrusionOk="0">
                  <a:moveTo>
                    <a:pt x="426" y="602"/>
                  </a:moveTo>
                  <a:cubicBezTo>
                    <a:pt x="301" y="401"/>
                    <a:pt x="151" y="201"/>
                    <a:pt x="0" y="0"/>
                  </a:cubicBezTo>
                  <a:cubicBezTo>
                    <a:pt x="50" y="150"/>
                    <a:pt x="75" y="301"/>
                    <a:pt x="100" y="476"/>
                  </a:cubicBezTo>
                  <a:cubicBezTo>
                    <a:pt x="75" y="301"/>
                    <a:pt x="50" y="150"/>
                    <a:pt x="0" y="0"/>
                  </a:cubicBezTo>
                  <a:cubicBezTo>
                    <a:pt x="151" y="201"/>
                    <a:pt x="301" y="401"/>
                    <a:pt x="426" y="602"/>
                  </a:cubicBezTo>
                  <a:lnTo>
                    <a:pt x="426" y="602"/>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1"/>
            <p:cNvSpPr/>
            <p:nvPr/>
          </p:nvSpPr>
          <p:spPr>
            <a:xfrm rot="260686">
              <a:off x="3898030" y="4156782"/>
              <a:ext cx="6993" cy="25212"/>
            </a:xfrm>
            <a:custGeom>
              <a:avLst/>
              <a:gdLst/>
              <a:ahLst/>
              <a:cxnLst/>
              <a:rect l="l" t="t" r="r" b="b"/>
              <a:pathLst>
                <a:path w="327" h="1179" extrusionOk="0">
                  <a:moveTo>
                    <a:pt x="326" y="1178"/>
                  </a:moveTo>
                  <a:cubicBezTo>
                    <a:pt x="226" y="803"/>
                    <a:pt x="101" y="402"/>
                    <a:pt x="1" y="1"/>
                  </a:cubicBezTo>
                  <a:lnTo>
                    <a:pt x="1" y="1"/>
                  </a:lnTo>
                  <a:cubicBezTo>
                    <a:pt x="101" y="402"/>
                    <a:pt x="226" y="803"/>
                    <a:pt x="326" y="1178"/>
                  </a:cubicBezTo>
                  <a:lnTo>
                    <a:pt x="326" y="1178"/>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1"/>
            <p:cNvSpPr/>
            <p:nvPr/>
          </p:nvSpPr>
          <p:spPr>
            <a:xfrm rot="260686">
              <a:off x="3875075" y="4052623"/>
              <a:ext cx="38598" cy="103456"/>
            </a:xfrm>
            <a:custGeom>
              <a:avLst/>
              <a:gdLst/>
              <a:ahLst/>
              <a:cxnLst/>
              <a:rect l="l" t="t" r="r" b="b"/>
              <a:pathLst>
                <a:path w="1805" h="4838" extrusionOk="0">
                  <a:moveTo>
                    <a:pt x="1304" y="4838"/>
                  </a:moveTo>
                  <a:cubicBezTo>
                    <a:pt x="878" y="3234"/>
                    <a:pt x="426" y="1604"/>
                    <a:pt x="0" y="0"/>
                  </a:cubicBezTo>
                  <a:cubicBezTo>
                    <a:pt x="627" y="777"/>
                    <a:pt x="1228" y="1554"/>
                    <a:pt x="1805" y="2381"/>
                  </a:cubicBezTo>
                  <a:lnTo>
                    <a:pt x="1805" y="2381"/>
                  </a:lnTo>
                  <a:cubicBezTo>
                    <a:pt x="1228" y="1554"/>
                    <a:pt x="627" y="777"/>
                    <a:pt x="0" y="0"/>
                  </a:cubicBezTo>
                  <a:cubicBezTo>
                    <a:pt x="426" y="1604"/>
                    <a:pt x="878" y="3234"/>
                    <a:pt x="1304" y="4838"/>
                  </a:cubicBezTo>
                  <a:lnTo>
                    <a:pt x="1304" y="4838"/>
                  </a:ln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1"/>
            <p:cNvSpPr/>
            <p:nvPr/>
          </p:nvSpPr>
          <p:spPr>
            <a:xfrm rot="260686">
              <a:off x="4435674" y="3598109"/>
              <a:ext cx="131875" cy="293730"/>
            </a:xfrm>
            <a:custGeom>
              <a:avLst/>
              <a:gdLst/>
              <a:ahLst/>
              <a:cxnLst/>
              <a:rect l="l" t="t" r="r" b="b"/>
              <a:pathLst>
                <a:path w="6167" h="13736" extrusionOk="0">
                  <a:moveTo>
                    <a:pt x="1830" y="13735"/>
                  </a:moveTo>
                  <a:lnTo>
                    <a:pt x="1830" y="13735"/>
                  </a:lnTo>
                  <a:cubicBezTo>
                    <a:pt x="1956" y="13610"/>
                    <a:pt x="2081" y="13460"/>
                    <a:pt x="2231" y="13334"/>
                  </a:cubicBezTo>
                  <a:cubicBezTo>
                    <a:pt x="2081" y="13460"/>
                    <a:pt x="1956" y="13610"/>
                    <a:pt x="1830" y="13735"/>
                  </a:cubicBezTo>
                  <a:close/>
                  <a:moveTo>
                    <a:pt x="2607" y="12933"/>
                  </a:moveTo>
                  <a:cubicBezTo>
                    <a:pt x="1730" y="12106"/>
                    <a:pt x="878" y="11304"/>
                    <a:pt x="1" y="10477"/>
                  </a:cubicBezTo>
                  <a:cubicBezTo>
                    <a:pt x="878" y="11304"/>
                    <a:pt x="1730" y="12106"/>
                    <a:pt x="2607" y="12933"/>
                  </a:cubicBezTo>
                  <a:lnTo>
                    <a:pt x="2607" y="12933"/>
                  </a:lnTo>
                  <a:close/>
                  <a:moveTo>
                    <a:pt x="6166" y="76"/>
                  </a:moveTo>
                  <a:lnTo>
                    <a:pt x="6141" y="51"/>
                  </a:lnTo>
                  <a:lnTo>
                    <a:pt x="6166" y="76"/>
                  </a:lnTo>
                  <a:close/>
                  <a:moveTo>
                    <a:pt x="6141" y="51"/>
                  </a:moveTo>
                  <a:cubicBezTo>
                    <a:pt x="6141" y="51"/>
                    <a:pt x="6141" y="51"/>
                    <a:pt x="6141" y="26"/>
                  </a:cubicBezTo>
                  <a:cubicBezTo>
                    <a:pt x="6141" y="51"/>
                    <a:pt x="6141" y="51"/>
                    <a:pt x="6141" y="51"/>
                  </a:cubicBezTo>
                  <a:close/>
                  <a:moveTo>
                    <a:pt x="6141" y="26"/>
                  </a:moveTo>
                  <a:cubicBezTo>
                    <a:pt x="6141" y="26"/>
                    <a:pt x="6116" y="26"/>
                    <a:pt x="6116" y="26"/>
                  </a:cubicBezTo>
                  <a:cubicBezTo>
                    <a:pt x="6116" y="26"/>
                    <a:pt x="6141" y="26"/>
                    <a:pt x="6141" y="26"/>
                  </a:cubicBezTo>
                  <a:close/>
                  <a:moveTo>
                    <a:pt x="6116" y="26"/>
                  </a:moveTo>
                  <a:cubicBezTo>
                    <a:pt x="6116" y="1"/>
                    <a:pt x="6116" y="1"/>
                    <a:pt x="6116" y="1"/>
                  </a:cubicBezTo>
                  <a:cubicBezTo>
                    <a:pt x="6116" y="1"/>
                    <a:pt x="6116" y="1"/>
                    <a:pt x="6116" y="26"/>
                  </a:cubicBezTo>
                  <a:close/>
                  <a:moveTo>
                    <a:pt x="6116" y="1"/>
                  </a:moveTo>
                  <a:cubicBezTo>
                    <a:pt x="6116" y="1"/>
                    <a:pt x="6116" y="1"/>
                    <a:pt x="6116" y="1"/>
                  </a:cubicBezTo>
                  <a:cubicBezTo>
                    <a:pt x="6116" y="1"/>
                    <a:pt x="6116" y="1"/>
                    <a:pt x="6116" y="1"/>
                  </a:cubicBez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1"/>
            <p:cNvSpPr/>
            <p:nvPr/>
          </p:nvSpPr>
          <p:spPr>
            <a:xfrm rot="260686">
              <a:off x="2915508" y="4295498"/>
              <a:ext cx="92186" cy="6971"/>
            </a:xfrm>
            <a:custGeom>
              <a:avLst/>
              <a:gdLst/>
              <a:ahLst/>
              <a:cxnLst/>
              <a:rect l="l" t="t" r="r" b="b"/>
              <a:pathLst>
                <a:path w="4311" h="326" extrusionOk="0">
                  <a:moveTo>
                    <a:pt x="0" y="0"/>
                  </a:moveTo>
                  <a:lnTo>
                    <a:pt x="0" y="0"/>
                  </a:lnTo>
                  <a:cubicBezTo>
                    <a:pt x="542" y="67"/>
                    <a:pt x="1087" y="122"/>
                    <a:pt x="1634" y="169"/>
                  </a:cubicBezTo>
                  <a:lnTo>
                    <a:pt x="1634" y="169"/>
                  </a:lnTo>
                  <a:cubicBezTo>
                    <a:pt x="1084" y="120"/>
                    <a:pt x="537" y="60"/>
                    <a:pt x="0" y="0"/>
                  </a:cubicBezTo>
                  <a:close/>
                  <a:moveTo>
                    <a:pt x="1634" y="169"/>
                  </a:moveTo>
                  <a:cubicBezTo>
                    <a:pt x="2000" y="201"/>
                    <a:pt x="2368" y="229"/>
                    <a:pt x="2736" y="250"/>
                  </a:cubicBezTo>
                  <a:lnTo>
                    <a:pt x="2736" y="250"/>
                  </a:lnTo>
                  <a:cubicBezTo>
                    <a:pt x="2368" y="227"/>
                    <a:pt x="2001" y="200"/>
                    <a:pt x="1634" y="169"/>
                  </a:cubicBezTo>
                  <a:close/>
                  <a:moveTo>
                    <a:pt x="2736" y="250"/>
                  </a:moveTo>
                  <a:lnTo>
                    <a:pt x="2736" y="250"/>
                  </a:lnTo>
                  <a:cubicBezTo>
                    <a:pt x="2949" y="263"/>
                    <a:pt x="3163" y="275"/>
                    <a:pt x="3377" y="286"/>
                  </a:cubicBezTo>
                  <a:lnTo>
                    <a:pt x="3377" y="286"/>
                  </a:lnTo>
                  <a:cubicBezTo>
                    <a:pt x="3328" y="283"/>
                    <a:pt x="3280" y="279"/>
                    <a:pt x="3233" y="276"/>
                  </a:cubicBezTo>
                  <a:cubicBezTo>
                    <a:pt x="3083" y="276"/>
                    <a:pt x="2907" y="251"/>
                    <a:pt x="2757" y="251"/>
                  </a:cubicBezTo>
                  <a:cubicBezTo>
                    <a:pt x="2750" y="250"/>
                    <a:pt x="2743" y="250"/>
                    <a:pt x="2736" y="250"/>
                  </a:cubicBezTo>
                  <a:close/>
                  <a:moveTo>
                    <a:pt x="3377" y="286"/>
                  </a:moveTo>
                  <a:cubicBezTo>
                    <a:pt x="3685" y="307"/>
                    <a:pt x="4007" y="326"/>
                    <a:pt x="4311" y="326"/>
                  </a:cubicBezTo>
                  <a:cubicBezTo>
                    <a:pt x="4000" y="315"/>
                    <a:pt x="3689" y="302"/>
                    <a:pt x="3377" y="286"/>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1"/>
            <p:cNvSpPr/>
            <p:nvPr/>
          </p:nvSpPr>
          <p:spPr>
            <a:xfrm rot="260686">
              <a:off x="2894610" y="4287959"/>
              <a:ext cx="20914" cy="3250"/>
            </a:xfrm>
            <a:custGeom>
              <a:avLst/>
              <a:gdLst/>
              <a:ahLst/>
              <a:cxnLst/>
              <a:rect l="l" t="t" r="r" b="b"/>
              <a:pathLst>
                <a:path w="978" h="152" extrusionOk="0">
                  <a:moveTo>
                    <a:pt x="978" y="151"/>
                  </a:moveTo>
                  <a:cubicBezTo>
                    <a:pt x="978" y="151"/>
                    <a:pt x="978" y="151"/>
                    <a:pt x="978" y="151"/>
                  </a:cubicBezTo>
                  <a:cubicBezTo>
                    <a:pt x="978" y="151"/>
                    <a:pt x="978" y="151"/>
                    <a:pt x="978" y="151"/>
                  </a:cubicBezTo>
                  <a:close/>
                  <a:moveTo>
                    <a:pt x="978" y="151"/>
                  </a:moveTo>
                  <a:cubicBezTo>
                    <a:pt x="978" y="151"/>
                    <a:pt x="978" y="151"/>
                    <a:pt x="953" y="151"/>
                  </a:cubicBezTo>
                  <a:cubicBezTo>
                    <a:pt x="978" y="151"/>
                    <a:pt x="978" y="151"/>
                    <a:pt x="978" y="151"/>
                  </a:cubicBezTo>
                  <a:close/>
                  <a:moveTo>
                    <a:pt x="953" y="151"/>
                  </a:moveTo>
                  <a:cubicBezTo>
                    <a:pt x="652" y="101"/>
                    <a:pt x="326" y="51"/>
                    <a:pt x="26" y="1"/>
                  </a:cubicBezTo>
                  <a:cubicBezTo>
                    <a:pt x="326" y="51"/>
                    <a:pt x="652" y="101"/>
                    <a:pt x="953" y="151"/>
                  </a:cubicBezTo>
                  <a:close/>
                  <a:moveTo>
                    <a:pt x="1" y="1"/>
                  </a:moveTo>
                  <a:cubicBezTo>
                    <a:pt x="1" y="1"/>
                    <a:pt x="1" y="1"/>
                    <a:pt x="1" y="1"/>
                  </a:cubicBezTo>
                  <a:cubicBezTo>
                    <a:pt x="1" y="1"/>
                    <a:pt x="1" y="1"/>
                    <a:pt x="1" y="1"/>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1"/>
            <p:cNvSpPr/>
            <p:nvPr/>
          </p:nvSpPr>
          <p:spPr>
            <a:xfrm rot="260686">
              <a:off x="4386945" y="3598881"/>
              <a:ext cx="207446" cy="276024"/>
            </a:xfrm>
            <a:custGeom>
              <a:avLst/>
              <a:gdLst/>
              <a:ahLst/>
              <a:cxnLst/>
              <a:rect l="l" t="t" r="r" b="b"/>
              <a:pathLst>
                <a:path w="9701" h="12908" extrusionOk="0">
                  <a:moveTo>
                    <a:pt x="2582" y="12907"/>
                  </a:moveTo>
                  <a:cubicBezTo>
                    <a:pt x="1705" y="12456"/>
                    <a:pt x="853" y="11955"/>
                    <a:pt x="1" y="11429"/>
                  </a:cubicBezTo>
                  <a:lnTo>
                    <a:pt x="1" y="11429"/>
                  </a:lnTo>
                  <a:cubicBezTo>
                    <a:pt x="853" y="11955"/>
                    <a:pt x="1705" y="12456"/>
                    <a:pt x="2582" y="12907"/>
                  </a:cubicBezTo>
                  <a:close/>
                  <a:moveTo>
                    <a:pt x="8873" y="6892"/>
                  </a:moveTo>
                  <a:lnTo>
                    <a:pt x="8873" y="6892"/>
                  </a:lnTo>
                  <a:cubicBezTo>
                    <a:pt x="9675" y="4662"/>
                    <a:pt x="9700" y="2030"/>
                    <a:pt x="8472" y="0"/>
                  </a:cubicBezTo>
                  <a:cubicBezTo>
                    <a:pt x="9700" y="2030"/>
                    <a:pt x="9675" y="4662"/>
                    <a:pt x="8873" y="6892"/>
                  </a:cubicBezTo>
                  <a:lnTo>
                    <a:pt x="8873" y="6892"/>
                  </a:ln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1"/>
            <p:cNvSpPr/>
            <p:nvPr/>
          </p:nvSpPr>
          <p:spPr>
            <a:xfrm rot="260686">
              <a:off x="2293647" y="4210224"/>
              <a:ext cx="132388" cy="165105"/>
            </a:xfrm>
            <a:custGeom>
              <a:avLst/>
              <a:gdLst/>
              <a:ahLst/>
              <a:cxnLst/>
              <a:rect l="l" t="t" r="r" b="b"/>
              <a:pathLst>
                <a:path w="6191" h="7721" extrusionOk="0">
                  <a:moveTo>
                    <a:pt x="3033" y="0"/>
                  </a:moveTo>
                  <a:lnTo>
                    <a:pt x="2983" y="26"/>
                  </a:lnTo>
                  <a:cubicBezTo>
                    <a:pt x="953" y="903"/>
                    <a:pt x="0" y="3259"/>
                    <a:pt x="877" y="5289"/>
                  </a:cubicBezTo>
                  <a:cubicBezTo>
                    <a:pt x="1533" y="6805"/>
                    <a:pt x="3014" y="7721"/>
                    <a:pt x="4567" y="7721"/>
                  </a:cubicBezTo>
                  <a:cubicBezTo>
                    <a:pt x="5093" y="7721"/>
                    <a:pt x="5627" y="7616"/>
                    <a:pt x="6141" y="7394"/>
                  </a:cubicBezTo>
                  <a:lnTo>
                    <a:pt x="6191" y="7394"/>
                  </a:lnTo>
                  <a:lnTo>
                    <a:pt x="3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1"/>
            <p:cNvSpPr/>
            <p:nvPr/>
          </p:nvSpPr>
          <p:spPr>
            <a:xfrm rot="260686">
              <a:off x="2406371" y="3509355"/>
              <a:ext cx="2114295" cy="896116"/>
            </a:xfrm>
            <a:custGeom>
              <a:avLst/>
              <a:gdLst/>
              <a:ahLst/>
              <a:cxnLst/>
              <a:rect l="l" t="t" r="r" b="b"/>
              <a:pathLst>
                <a:path w="98873" h="41906" extrusionOk="0">
                  <a:moveTo>
                    <a:pt x="98873" y="1"/>
                  </a:moveTo>
                  <a:cubicBezTo>
                    <a:pt x="82432" y="6367"/>
                    <a:pt x="65840" y="12256"/>
                    <a:pt x="49299" y="18296"/>
                  </a:cubicBezTo>
                  <a:cubicBezTo>
                    <a:pt x="41003" y="21329"/>
                    <a:pt x="32732" y="24387"/>
                    <a:pt x="24512" y="27595"/>
                  </a:cubicBezTo>
                  <a:cubicBezTo>
                    <a:pt x="16291" y="30803"/>
                    <a:pt x="8095" y="34136"/>
                    <a:pt x="0" y="37770"/>
                  </a:cubicBezTo>
                  <a:lnTo>
                    <a:pt x="1980" y="41906"/>
                  </a:lnTo>
                  <a:cubicBezTo>
                    <a:pt x="9800" y="37971"/>
                    <a:pt x="17795" y="34312"/>
                    <a:pt x="25840" y="30778"/>
                  </a:cubicBezTo>
                  <a:cubicBezTo>
                    <a:pt x="33885" y="27219"/>
                    <a:pt x="41980" y="23810"/>
                    <a:pt x="50126" y="20427"/>
                  </a:cubicBezTo>
                  <a:cubicBezTo>
                    <a:pt x="66391" y="13685"/>
                    <a:pt x="82732" y="7068"/>
                    <a:pt x="98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1"/>
            <p:cNvSpPr/>
            <p:nvPr/>
          </p:nvSpPr>
          <p:spPr>
            <a:xfrm rot="260686">
              <a:off x="2331588" y="4136826"/>
              <a:ext cx="213861" cy="278162"/>
            </a:xfrm>
            <a:custGeom>
              <a:avLst/>
              <a:gdLst/>
              <a:ahLst/>
              <a:cxnLst/>
              <a:rect l="l" t="t" r="r" b="b"/>
              <a:pathLst>
                <a:path w="10001" h="13008" extrusionOk="0">
                  <a:moveTo>
                    <a:pt x="5414" y="0"/>
                  </a:moveTo>
                  <a:lnTo>
                    <a:pt x="1" y="2331"/>
                  </a:lnTo>
                  <a:lnTo>
                    <a:pt x="4587" y="13008"/>
                  </a:lnTo>
                  <a:lnTo>
                    <a:pt x="10001" y="10702"/>
                  </a:lnTo>
                  <a:lnTo>
                    <a:pt x="54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1"/>
            <p:cNvSpPr/>
            <p:nvPr/>
          </p:nvSpPr>
          <p:spPr>
            <a:xfrm rot="260686">
              <a:off x="2068847" y="4231342"/>
              <a:ext cx="294778" cy="203404"/>
            </a:xfrm>
            <a:custGeom>
              <a:avLst/>
              <a:gdLst/>
              <a:ahLst/>
              <a:cxnLst/>
              <a:rect l="l" t="t" r="r" b="b"/>
              <a:pathLst>
                <a:path w="13785" h="9512" extrusionOk="0">
                  <a:moveTo>
                    <a:pt x="9113" y="0"/>
                  </a:moveTo>
                  <a:cubicBezTo>
                    <a:pt x="8009" y="0"/>
                    <a:pt x="6909" y="430"/>
                    <a:pt x="6141" y="1216"/>
                  </a:cubicBezTo>
                  <a:cubicBezTo>
                    <a:pt x="5364" y="1968"/>
                    <a:pt x="4938" y="2996"/>
                    <a:pt x="4386" y="3923"/>
                  </a:cubicBezTo>
                  <a:cubicBezTo>
                    <a:pt x="3384" y="5577"/>
                    <a:pt x="1680" y="6730"/>
                    <a:pt x="0" y="7682"/>
                  </a:cubicBezTo>
                  <a:lnTo>
                    <a:pt x="727" y="9512"/>
                  </a:lnTo>
                  <a:cubicBezTo>
                    <a:pt x="1630" y="9061"/>
                    <a:pt x="2629" y="8910"/>
                    <a:pt x="3633" y="8910"/>
                  </a:cubicBezTo>
                  <a:cubicBezTo>
                    <a:pt x="4078" y="8910"/>
                    <a:pt x="4524" y="8939"/>
                    <a:pt x="4963" y="8986"/>
                  </a:cubicBezTo>
                  <a:cubicBezTo>
                    <a:pt x="6099" y="9085"/>
                    <a:pt x="7250" y="9280"/>
                    <a:pt x="8393" y="9280"/>
                  </a:cubicBezTo>
                  <a:cubicBezTo>
                    <a:pt x="8687" y="9280"/>
                    <a:pt x="8981" y="9267"/>
                    <a:pt x="9274" y="9236"/>
                  </a:cubicBezTo>
                  <a:cubicBezTo>
                    <a:pt x="10702" y="9111"/>
                    <a:pt x="12181" y="8459"/>
                    <a:pt x="12883" y="7181"/>
                  </a:cubicBezTo>
                  <a:cubicBezTo>
                    <a:pt x="13785" y="5577"/>
                    <a:pt x="12933" y="1091"/>
                    <a:pt x="10426" y="214"/>
                  </a:cubicBezTo>
                  <a:cubicBezTo>
                    <a:pt x="10002" y="70"/>
                    <a:pt x="9557" y="0"/>
                    <a:pt x="9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1"/>
            <p:cNvSpPr/>
            <p:nvPr/>
          </p:nvSpPr>
          <p:spPr>
            <a:xfrm rot="260686">
              <a:off x="2070653" y="4341243"/>
              <a:ext cx="154392" cy="71850"/>
            </a:xfrm>
            <a:custGeom>
              <a:avLst/>
              <a:gdLst/>
              <a:ahLst/>
              <a:cxnLst/>
              <a:rect l="l" t="t" r="r" b="b"/>
              <a:pathLst>
                <a:path w="7220" h="3360" extrusionOk="0">
                  <a:moveTo>
                    <a:pt x="7019" y="1"/>
                  </a:moveTo>
                  <a:lnTo>
                    <a:pt x="1" y="2908"/>
                  </a:lnTo>
                  <a:lnTo>
                    <a:pt x="176" y="3359"/>
                  </a:lnTo>
                  <a:lnTo>
                    <a:pt x="7219" y="477"/>
                  </a:lnTo>
                  <a:lnTo>
                    <a:pt x="70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1"/>
            <p:cNvSpPr/>
            <p:nvPr/>
          </p:nvSpPr>
          <p:spPr>
            <a:xfrm rot="260686">
              <a:off x="2177228" y="4312145"/>
              <a:ext cx="92208" cy="81537"/>
            </a:xfrm>
            <a:custGeom>
              <a:avLst/>
              <a:gdLst/>
              <a:ahLst/>
              <a:cxnLst/>
              <a:rect l="l" t="t" r="r" b="b"/>
              <a:pathLst>
                <a:path w="4312" h="3813" extrusionOk="0">
                  <a:moveTo>
                    <a:pt x="2163" y="1"/>
                  </a:moveTo>
                  <a:cubicBezTo>
                    <a:pt x="1919" y="1"/>
                    <a:pt x="1670" y="48"/>
                    <a:pt x="1429" y="147"/>
                  </a:cubicBezTo>
                  <a:cubicBezTo>
                    <a:pt x="451" y="548"/>
                    <a:pt x="0" y="1651"/>
                    <a:pt x="376" y="2628"/>
                  </a:cubicBezTo>
                  <a:cubicBezTo>
                    <a:pt x="682" y="3373"/>
                    <a:pt x="1410" y="3813"/>
                    <a:pt x="2172" y="3813"/>
                  </a:cubicBezTo>
                  <a:cubicBezTo>
                    <a:pt x="2410" y="3813"/>
                    <a:pt x="2650" y="3770"/>
                    <a:pt x="2882" y="3681"/>
                  </a:cubicBezTo>
                  <a:cubicBezTo>
                    <a:pt x="3835" y="3280"/>
                    <a:pt x="4311" y="2152"/>
                    <a:pt x="3910" y="1175"/>
                  </a:cubicBezTo>
                  <a:cubicBezTo>
                    <a:pt x="3608" y="438"/>
                    <a:pt x="2908" y="1"/>
                    <a:pt x="2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1"/>
            <p:cNvSpPr/>
            <p:nvPr/>
          </p:nvSpPr>
          <p:spPr>
            <a:xfrm rot="260686">
              <a:off x="2118441" y="4243175"/>
              <a:ext cx="188136" cy="129052"/>
            </a:xfrm>
            <a:custGeom>
              <a:avLst/>
              <a:gdLst/>
              <a:ahLst/>
              <a:cxnLst/>
              <a:rect l="l" t="t" r="r" b="b"/>
              <a:pathLst>
                <a:path w="8798" h="6035" extrusionOk="0">
                  <a:moveTo>
                    <a:pt x="6663" y="1"/>
                  </a:moveTo>
                  <a:cubicBezTo>
                    <a:pt x="6471" y="1"/>
                    <a:pt x="6279" y="15"/>
                    <a:pt x="6091" y="45"/>
                  </a:cubicBezTo>
                  <a:cubicBezTo>
                    <a:pt x="5565" y="145"/>
                    <a:pt x="5114" y="421"/>
                    <a:pt x="4738" y="721"/>
                  </a:cubicBezTo>
                  <a:cubicBezTo>
                    <a:pt x="4362" y="1047"/>
                    <a:pt x="4011" y="1398"/>
                    <a:pt x="3710" y="1774"/>
                  </a:cubicBezTo>
                  <a:cubicBezTo>
                    <a:pt x="3384" y="2125"/>
                    <a:pt x="3109" y="2526"/>
                    <a:pt x="2833" y="2927"/>
                  </a:cubicBezTo>
                  <a:lnTo>
                    <a:pt x="2031" y="4105"/>
                  </a:lnTo>
                  <a:cubicBezTo>
                    <a:pt x="1755" y="4481"/>
                    <a:pt x="1455" y="4857"/>
                    <a:pt x="1129" y="5183"/>
                  </a:cubicBezTo>
                  <a:cubicBezTo>
                    <a:pt x="803" y="5533"/>
                    <a:pt x="452" y="5834"/>
                    <a:pt x="1" y="6035"/>
                  </a:cubicBezTo>
                  <a:lnTo>
                    <a:pt x="1" y="6035"/>
                  </a:lnTo>
                  <a:cubicBezTo>
                    <a:pt x="953" y="5759"/>
                    <a:pt x="1655" y="5032"/>
                    <a:pt x="2282" y="4305"/>
                  </a:cubicBezTo>
                  <a:cubicBezTo>
                    <a:pt x="2883" y="3528"/>
                    <a:pt x="3384" y="2751"/>
                    <a:pt x="4011" y="2025"/>
                  </a:cubicBezTo>
                  <a:cubicBezTo>
                    <a:pt x="4312" y="1674"/>
                    <a:pt x="4638" y="1323"/>
                    <a:pt x="4988" y="1022"/>
                  </a:cubicBezTo>
                  <a:cubicBezTo>
                    <a:pt x="5339" y="721"/>
                    <a:pt x="5715" y="471"/>
                    <a:pt x="6141" y="371"/>
                  </a:cubicBezTo>
                  <a:cubicBezTo>
                    <a:pt x="6442" y="304"/>
                    <a:pt x="6754" y="270"/>
                    <a:pt x="7062" y="270"/>
                  </a:cubicBezTo>
                  <a:cubicBezTo>
                    <a:pt x="7216" y="270"/>
                    <a:pt x="7369" y="279"/>
                    <a:pt x="7520" y="295"/>
                  </a:cubicBezTo>
                  <a:cubicBezTo>
                    <a:pt x="7971" y="345"/>
                    <a:pt x="8447" y="521"/>
                    <a:pt x="8798" y="847"/>
                  </a:cubicBezTo>
                  <a:cubicBezTo>
                    <a:pt x="8497" y="446"/>
                    <a:pt x="8021" y="220"/>
                    <a:pt x="7545" y="95"/>
                  </a:cubicBezTo>
                  <a:cubicBezTo>
                    <a:pt x="7256" y="34"/>
                    <a:pt x="6959" y="1"/>
                    <a:pt x="6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1"/>
            <p:cNvSpPr/>
            <p:nvPr/>
          </p:nvSpPr>
          <p:spPr>
            <a:xfrm rot="260686">
              <a:off x="2348455" y="4196589"/>
              <a:ext cx="87375" cy="190809"/>
            </a:xfrm>
            <a:custGeom>
              <a:avLst/>
              <a:gdLst/>
              <a:ahLst/>
              <a:cxnLst/>
              <a:rect l="l" t="t" r="r" b="b"/>
              <a:pathLst>
                <a:path w="4086" h="8923" extrusionOk="0">
                  <a:moveTo>
                    <a:pt x="1" y="1"/>
                  </a:moveTo>
                  <a:cubicBezTo>
                    <a:pt x="527" y="1554"/>
                    <a:pt x="1179" y="3058"/>
                    <a:pt x="1855" y="4562"/>
                  </a:cubicBezTo>
                  <a:cubicBezTo>
                    <a:pt x="2532" y="6041"/>
                    <a:pt x="3234" y="7519"/>
                    <a:pt x="4086" y="8923"/>
                  </a:cubicBezTo>
                  <a:cubicBezTo>
                    <a:pt x="3535" y="7369"/>
                    <a:pt x="2908" y="5865"/>
                    <a:pt x="2231" y="4387"/>
                  </a:cubicBezTo>
                  <a:cubicBezTo>
                    <a:pt x="1530" y="2908"/>
                    <a:pt x="828" y="14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71"/>
          <p:cNvSpPr txBox="1">
            <a:spLocks noGrp="1"/>
          </p:cNvSpPr>
          <p:nvPr>
            <p:ph type="title"/>
          </p:nvPr>
        </p:nvSpPr>
        <p:spPr>
          <a:xfrm>
            <a:off x="747297" y="136857"/>
            <a:ext cx="7678254" cy="110084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400" b="1" dirty="0">
                <a:latin typeface="Lucida Calligraphy" panose="03010101010101010101" pitchFamily="66" charset="0"/>
              </a:rPr>
              <a:t>Introduction - ACID vs. BASE Properties Testing Using E-commerce Platform Analysis</a:t>
            </a:r>
            <a:endParaRPr sz="2400" dirty="0">
              <a:latin typeface="Lucida Calligraphy" panose="03010101010101010101" pitchFamily="66" charset="0"/>
              <a:cs typeface="Times New Roman" panose="02020603050405020304" pitchFamily="18" charset="0"/>
            </a:endParaRPr>
          </a:p>
        </p:txBody>
      </p:sp>
      <p:sp>
        <p:nvSpPr>
          <p:cNvPr id="913" name="Google Shape;913;p71"/>
          <p:cNvSpPr txBox="1">
            <a:spLocks noGrp="1"/>
          </p:cNvSpPr>
          <p:nvPr>
            <p:ph type="subTitle" idx="1"/>
          </p:nvPr>
        </p:nvSpPr>
        <p:spPr>
          <a:xfrm>
            <a:off x="2862915" y="1341535"/>
            <a:ext cx="6086213" cy="3411227"/>
          </a:xfrm>
          <a:prstGeom prst="rect">
            <a:avLst/>
          </a:prstGeom>
        </p:spPr>
        <p:txBody>
          <a:bodyPr spcFirstLastPara="1" wrap="square" lIns="91425" tIns="91425" rIns="91425" bIns="91425" anchor="ctr" anchorCtr="0">
            <a:no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1" i="0" u="none" strike="noStrike" cap="none" normalizeH="0" baseline="0" dirty="0">
                <a:ln>
                  <a:noFill/>
                </a:ln>
                <a:solidFill>
                  <a:schemeClr val="bg2"/>
                </a:solidFill>
                <a:effectLst/>
                <a:latin typeface="Garamond (Body)"/>
                <a:cs typeface="Dreaming Outloud Pro" panose="020F0502020204030204" pitchFamily="66" charset="0"/>
              </a:rPr>
              <a:t>Objective:</a:t>
            </a:r>
            <a:r>
              <a:rPr kumimoji="0" lang="en-US" altLang="en-US" sz="1400" b="0" i="0" u="none" strike="noStrike" cap="none" normalizeH="0" baseline="0" dirty="0">
                <a:ln>
                  <a:noFill/>
                </a:ln>
                <a:solidFill>
                  <a:schemeClr val="bg2"/>
                </a:solidFill>
                <a:effectLst/>
                <a:latin typeface="Garamond (Body)"/>
                <a:cs typeface="Dreaming Outloud Pro" panose="020F0502020204030204" pitchFamily="66" charset="0"/>
              </a:rPr>
              <a:t> Compare two database models—PostgreSQL (ACID) and MongoDB (BASE)—within the context of an e-commerce platform.</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400" b="0" i="0" u="none" strike="noStrike" cap="none" normalizeH="0" baseline="0" dirty="0">
              <a:ln>
                <a:noFill/>
              </a:ln>
              <a:solidFill>
                <a:schemeClr val="bg2"/>
              </a:solidFill>
              <a:effectLst/>
              <a:latin typeface="Garamond (Body)"/>
              <a:cs typeface="Dreaming Outloud Pro" panose="020F0502020204030204" pitchFamily="66"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1" i="0" u="none" strike="noStrike" cap="none" normalizeH="0" baseline="0" dirty="0">
                <a:ln>
                  <a:noFill/>
                </a:ln>
                <a:solidFill>
                  <a:schemeClr val="bg2"/>
                </a:solidFill>
                <a:effectLst/>
                <a:latin typeface="Garamond (Body)"/>
                <a:cs typeface="Dreaming Outloud Pro" panose="020F0502020204030204" pitchFamily="66" charset="0"/>
              </a:rPr>
              <a:t>Dataset:</a:t>
            </a:r>
            <a:r>
              <a:rPr kumimoji="0" lang="en-US" altLang="en-US" sz="1400" b="0" i="0" u="none" strike="noStrike" cap="none" normalizeH="0" baseline="0" dirty="0">
                <a:ln>
                  <a:noFill/>
                </a:ln>
                <a:solidFill>
                  <a:schemeClr val="bg2"/>
                </a:solidFill>
                <a:effectLst/>
                <a:latin typeface="Garamond (Body)"/>
                <a:cs typeface="Dreaming Outloud Pro" panose="020F0502020204030204" pitchFamily="66" charset="0"/>
              </a:rPr>
              <a:t> Brazilian E-commerce (</a:t>
            </a:r>
            <a:r>
              <a:rPr kumimoji="0" lang="en-US" altLang="en-US" sz="1400" b="0" i="0" u="none" strike="noStrike" cap="none" normalizeH="0" baseline="0" dirty="0" err="1">
                <a:ln>
                  <a:noFill/>
                </a:ln>
                <a:solidFill>
                  <a:schemeClr val="bg2"/>
                </a:solidFill>
                <a:effectLst/>
                <a:latin typeface="Garamond (Body)"/>
                <a:cs typeface="Dreaming Outloud Pro" panose="020F0502020204030204" pitchFamily="66" charset="0"/>
              </a:rPr>
              <a:t>Olist</a:t>
            </a:r>
            <a:r>
              <a:rPr kumimoji="0" lang="en-US" altLang="en-US" sz="1400" b="0" i="0" u="none" strike="noStrike" cap="none" normalizeH="0" baseline="0" dirty="0">
                <a:ln>
                  <a:noFill/>
                </a:ln>
                <a:solidFill>
                  <a:schemeClr val="bg2"/>
                </a:solidFill>
                <a:effectLst/>
                <a:latin typeface="Garamond (Body)"/>
                <a:cs typeface="Dreaming Outloud Pro" panose="020F0502020204030204" pitchFamily="66" charset="0"/>
              </a:rPr>
              <a:t>) dataset, including orders, payments, reviews, and delivery data.</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400" b="0" i="0" u="none" strike="noStrike" cap="none" normalizeH="0" baseline="0" dirty="0">
              <a:ln>
                <a:noFill/>
              </a:ln>
              <a:solidFill>
                <a:schemeClr val="bg2"/>
              </a:solidFill>
              <a:effectLst/>
              <a:latin typeface="Garamond (Body)"/>
              <a:cs typeface="Dreaming Outloud Pro" panose="020F0502020204030204" pitchFamily="66"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1" i="0" u="none" strike="noStrike" cap="none" normalizeH="0" baseline="0" dirty="0">
                <a:ln>
                  <a:noFill/>
                </a:ln>
                <a:solidFill>
                  <a:schemeClr val="bg2"/>
                </a:solidFill>
                <a:effectLst/>
                <a:latin typeface="Garamond (Body)"/>
                <a:cs typeface="Dreaming Outloud Pro" panose="020F0502020204030204" pitchFamily="66" charset="0"/>
              </a:rPr>
              <a:t>Focus Areas:</a:t>
            </a:r>
            <a:r>
              <a:rPr kumimoji="0" lang="en-US" altLang="en-US" sz="1400" b="0" i="0" u="none" strike="noStrike" cap="none" normalizeH="0" baseline="0" dirty="0">
                <a:ln>
                  <a:noFill/>
                </a:ln>
                <a:solidFill>
                  <a:schemeClr val="bg2"/>
                </a:solidFill>
                <a:effectLst/>
                <a:latin typeface="Garamond (Body)"/>
                <a:cs typeface="Dreaming Outloud Pro" panose="020F0502020204030204" pitchFamily="66" charset="0"/>
              </a:rPr>
              <a:t> Evaluate performance, scalability, consistency, flexibility, and speed in handling typical e-commerce operations like processing orders and managing customer reviews.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400" b="0" i="0" u="none" strike="noStrike" cap="none" normalizeH="0" baseline="0" dirty="0">
              <a:ln>
                <a:noFill/>
              </a:ln>
              <a:solidFill>
                <a:schemeClr val="bg2"/>
              </a:solidFill>
              <a:effectLst/>
              <a:latin typeface="Garamond (Body)"/>
              <a:cs typeface="Dreaming Outloud Pro" panose="020F0502020204030204" pitchFamily="66"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400" b="1" i="0" u="none" strike="noStrike" cap="none" normalizeH="0" baseline="0" dirty="0">
                <a:ln>
                  <a:noFill/>
                </a:ln>
                <a:solidFill>
                  <a:schemeClr val="bg2"/>
                </a:solidFill>
                <a:effectLst/>
                <a:latin typeface="Garamond (Body)"/>
                <a:cs typeface="Dreaming Outloud Pro" panose="020F0502020204030204" pitchFamily="66" charset="0"/>
              </a:rPr>
              <a:t>Goal:</a:t>
            </a:r>
            <a:r>
              <a:rPr kumimoji="0" lang="en-US" altLang="en-US" sz="1400" b="0" i="0" u="none" strike="noStrike" cap="none" normalizeH="0" baseline="0" dirty="0">
                <a:ln>
                  <a:noFill/>
                </a:ln>
                <a:solidFill>
                  <a:schemeClr val="bg2"/>
                </a:solidFill>
                <a:effectLst/>
                <a:latin typeface="Garamond (Body)"/>
                <a:cs typeface="Dreaming Outloud Pro" panose="020F0502020204030204" pitchFamily="66" charset="0"/>
              </a:rPr>
              <a:t> Provide actionable insights on the strengths and weaknesses of relational (SQL) and NoSQL databases to help businesses make informed data management decisions. </a:t>
            </a:r>
          </a:p>
        </p:txBody>
      </p:sp>
      <p:sp>
        <p:nvSpPr>
          <p:cNvPr id="918" name="Google Shape;918;p71"/>
          <p:cNvSpPr txBox="1">
            <a:spLocks noGrp="1"/>
          </p:cNvSpPr>
          <p:nvPr>
            <p:ph type="title" idx="2"/>
          </p:nvPr>
        </p:nvSpPr>
        <p:spPr>
          <a:xfrm rot="20941045">
            <a:off x="811495" y="2851141"/>
            <a:ext cx="1036604" cy="64994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t>DBMS</a:t>
            </a:r>
            <a:endParaRPr sz="1800" dirty="0"/>
          </a:p>
        </p:txBody>
      </p:sp>
      <p:grpSp>
        <p:nvGrpSpPr>
          <p:cNvPr id="914" name="Google Shape;914;p71"/>
          <p:cNvGrpSpPr/>
          <p:nvPr/>
        </p:nvGrpSpPr>
        <p:grpSpPr>
          <a:xfrm>
            <a:off x="757116" y="1141392"/>
            <a:ext cx="1273363" cy="892759"/>
            <a:chOff x="3980482" y="824695"/>
            <a:chExt cx="1273363" cy="892759"/>
          </a:xfrm>
        </p:grpSpPr>
        <p:sp>
          <p:nvSpPr>
            <p:cNvPr id="915" name="Google Shape;915;p71"/>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1"/>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854"/>
        <p:cNvGrpSpPr/>
        <p:nvPr/>
      </p:nvGrpSpPr>
      <p:grpSpPr>
        <a:xfrm>
          <a:off x="0" y="0"/>
          <a:ext cx="0" cy="0"/>
          <a:chOff x="0" y="0"/>
          <a:chExt cx="0" cy="0"/>
        </a:xfrm>
      </p:grpSpPr>
      <p:grpSp>
        <p:nvGrpSpPr>
          <p:cNvPr id="855" name="Google Shape;855;p71"/>
          <p:cNvGrpSpPr/>
          <p:nvPr/>
        </p:nvGrpSpPr>
        <p:grpSpPr>
          <a:xfrm rot="20941045">
            <a:off x="492759" y="2374113"/>
            <a:ext cx="2098041" cy="2378810"/>
            <a:chOff x="492759" y="390576"/>
            <a:chExt cx="4383086" cy="4362347"/>
          </a:xfrm>
        </p:grpSpPr>
        <p:sp>
          <p:nvSpPr>
            <p:cNvPr id="856" name="Google Shape;856;p71"/>
            <p:cNvSpPr/>
            <p:nvPr/>
          </p:nvSpPr>
          <p:spPr>
            <a:xfrm rot="260809">
              <a:off x="768923" y="3910433"/>
              <a:ext cx="108784" cy="153962"/>
            </a:xfrm>
            <a:custGeom>
              <a:avLst/>
              <a:gdLst/>
              <a:ahLst/>
              <a:cxnLst/>
              <a:rect l="l" t="t" r="r" b="b"/>
              <a:pathLst>
                <a:path w="4587" h="6492" extrusionOk="0">
                  <a:moveTo>
                    <a:pt x="1755" y="0"/>
                  </a:moveTo>
                  <a:cubicBezTo>
                    <a:pt x="877" y="0"/>
                    <a:pt x="0" y="702"/>
                    <a:pt x="326" y="1780"/>
                  </a:cubicBezTo>
                  <a:cubicBezTo>
                    <a:pt x="702" y="3008"/>
                    <a:pt x="1078" y="4261"/>
                    <a:pt x="1479" y="5489"/>
                  </a:cubicBezTo>
                  <a:cubicBezTo>
                    <a:pt x="1679" y="6191"/>
                    <a:pt x="2256" y="6492"/>
                    <a:pt x="2832" y="6492"/>
                  </a:cubicBezTo>
                  <a:cubicBezTo>
                    <a:pt x="3710" y="6492"/>
                    <a:pt x="4587" y="5790"/>
                    <a:pt x="4261" y="4712"/>
                  </a:cubicBezTo>
                  <a:cubicBezTo>
                    <a:pt x="3885" y="3484"/>
                    <a:pt x="3484" y="2256"/>
                    <a:pt x="3108" y="1003"/>
                  </a:cubicBezTo>
                  <a:cubicBezTo>
                    <a:pt x="2882" y="301"/>
                    <a:pt x="2331" y="0"/>
                    <a:pt x="1755"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1"/>
            <p:cNvSpPr/>
            <p:nvPr/>
          </p:nvSpPr>
          <p:spPr>
            <a:xfrm rot="260809">
              <a:off x="726419" y="3733828"/>
              <a:ext cx="95717" cy="134942"/>
            </a:xfrm>
            <a:custGeom>
              <a:avLst/>
              <a:gdLst/>
              <a:ahLst/>
              <a:cxnLst/>
              <a:rect l="l" t="t" r="r" b="b"/>
              <a:pathLst>
                <a:path w="4036" h="5690" extrusionOk="0">
                  <a:moveTo>
                    <a:pt x="1579" y="0"/>
                  </a:moveTo>
                  <a:cubicBezTo>
                    <a:pt x="1304" y="0"/>
                    <a:pt x="1053" y="50"/>
                    <a:pt x="827" y="176"/>
                  </a:cubicBezTo>
                  <a:cubicBezTo>
                    <a:pt x="101" y="602"/>
                    <a:pt x="0" y="1429"/>
                    <a:pt x="326" y="2156"/>
                  </a:cubicBezTo>
                  <a:cubicBezTo>
                    <a:pt x="752" y="3108"/>
                    <a:pt x="1078" y="4111"/>
                    <a:pt x="1354" y="5113"/>
                  </a:cubicBezTo>
                  <a:cubicBezTo>
                    <a:pt x="1404" y="5364"/>
                    <a:pt x="1504" y="5539"/>
                    <a:pt x="1629" y="5689"/>
                  </a:cubicBezTo>
                  <a:cubicBezTo>
                    <a:pt x="2456" y="5163"/>
                    <a:pt x="3258" y="4612"/>
                    <a:pt x="4035" y="4035"/>
                  </a:cubicBezTo>
                  <a:cubicBezTo>
                    <a:pt x="3710" y="2882"/>
                    <a:pt x="3309" y="1780"/>
                    <a:pt x="2807" y="702"/>
                  </a:cubicBezTo>
                  <a:cubicBezTo>
                    <a:pt x="2607" y="226"/>
                    <a:pt x="2080" y="0"/>
                    <a:pt x="1579" y="0"/>
                  </a:cubicBezTo>
                  <a:close/>
                </a:path>
              </a:pathLst>
            </a:custGeom>
            <a:solidFill>
              <a:srgbClr val="FC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1"/>
            <p:cNvSpPr/>
            <p:nvPr/>
          </p:nvSpPr>
          <p:spPr>
            <a:xfrm rot="260809">
              <a:off x="760952" y="3831185"/>
              <a:ext cx="66594" cy="49945"/>
            </a:xfrm>
            <a:custGeom>
              <a:avLst/>
              <a:gdLst/>
              <a:ahLst/>
              <a:cxnLst/>
              <a:rect l="l" t="t" r="r" b="b"/>
              <a:pathLst>
                <a:path w="2808" h="2106" extrusionOk="0">
                  <a:moveTo>
                    <a:pt x="2406" y="0"/>
                  </a:moveTo>
                  <a:cubicBezTo>
                    <a:pt x="1629" y="577"/>
                    <a:pt x="827" y="1128"/>
                    <a:pt x="0" y="1654"/>
                  </a:cubicBezTo>
                  <a:cubicBezTo>
                    <a:pt x="276" y="1980"/>
                    <a:pt x="652" y="2106"/>
                    <a:pt x="1028" y="2106"/>
                  </a:cubicBezTo>
                  <a:cubicBezTo>
                    <a:pt x="1905" y="2106"/>
                    <a:pt x="2807" y="1404"/>
                    <a:pt x="2507" y="326"/>
                  </a:cubicBezTo>
                  <a:cubicBezTo>
                    <a:pt x="2482" y="226"/>
                    <a:pt x="2457" y="101"/>
                    <a:pt x="240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1"/>
            <p:cNvSpPr/>
            <p:nvPr/>
          </p:nvSpPr>
          <p:spPr>
            <a:xfrm rot="260809">
              <a:off x="796206" y="4150631"/>
              <a:ext cx="88602" cy="68372"/>
            </a:xfrm>
            <a:custGeom>
              <a:avLst/>
              <a:gdLst/>
              <a:ahLst/>
              <a:cxnLst/>
              <a:rect l="l" t="t" r="r" b="b"/>
              <a:pathLst>
                <a:path w="3736" h="2883" extrusionOk="0">
                  <a:moveTo>
                    <a:pt x="1855" y="1"/>
                  </a:moveTo>
                  <a:cubicBezTo>
                    <a:pt x="1" y="1"/>
                    <a:pt x="1" y="2883"/>
                    <a:pt x="1855" y="2883"/>
                  </a:cubicBezTo>
                  <a:cubicBezTo>
                    <a:pt x="3710" y="2883"/>
                    <a:pt x="3735" y="1"/>
                    <a:pt x="1855"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1"/>
            <p:cNvSpPr/>
            <p:nvPr/>
          </p:nvSpPr>
          <p:spPr>
            <a:xfrm rot="260809">
              <a:off x="1234737" y="831243"/>
              <a:ext cx="123061" cy="60641"/>
            </a:xfrm>
            <a:custGeom>
              <a:avLst/>
              <a:gdLst/>
              <a:ahLst/>
              <a:cxnLst/>
              <a:rect l="l" t="t" r="r" b="b"/>
              <a:pathLst>
                <a:path w="5189" h="2557" extrusionOk="0">
                  <a:moveTo>
                    <a:pt x="3509" y="0"/>
                  </a:moveTo>
                  <a:cubicBezTo>
                    <a:pt x="3284" y="0"/>
                    <a:pt x="3033" y="50"/>
                    <a:pt x="2832" y="201"/>
                  </a:cubicBezTo>
                  <a:cubicBezTo>
                    <a:pt x="2055" y="802"/>
                    <a:pt x="1278" y="1379"/>
                    <a:pt x="527" y="1980"/>
                  </a:cubicBezTo>
                  <a:cubicBezTo>
                    <a:pt x="301" y="2131"/>
                    <a:pt x="126" y="2331"/>
                    <a:pt x="0" y="2557"/>
                  </a:cubicBezTo>
                  <a:lnTo>
                    <a:pt x="4888" y="2156"/>
                  </a:lnTo>
                  <a:cubicBezTo>
                    <a:pt x="5138" y="1730"/>
                    <a:pt x="5188" y="1228"/>
                    <a:pt x="4888" y="752"/>
                  </a:cubicBezTo>
                  <a:cubicBezTo>
                    <a:pt x="4612" y="326"/>
                    <a:pt x="4060" y="0"/>
                    <a:pt x="3509"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1"/>
            <p:cNvSpPr/>
            <p:nvPr/>
          </p:nvSpPr>
          <p:spPr>
            <a:xfrm rot="260809">
              <a:off x="1217740" y="700495"/>
              <a:ext cx="103448" cy="93938"/>
            </a:xfrm>
            <a:custGeom>
              <a:avLst/>
              <a:gdLst/>
              <a:ahLst/>
              <a:cxnLst/>
              <a:rect l="l" t="t" r="r" b="b"/>
              <a:pathLst>
                <a:path w="4362" h="3961" extrusionOk="0">
                  <a:moveTo>
                    <a:pt x="2783" y="1"/>
                  </a:moveTo>
                  <a:cubicBezTo>
                    <a:pt x="2532" y="1"/>
                    <a:pt x="2281" y="76"/>
                    <a:pt x="2081" y="201"/>
                  </a:cubicBezTo>
                  <a:cubicBezTo>
                    <a:pt x="1655" y="552"/>
                    <a:pt x="1229" y="878"/>
                    <a:pt x="778" y="1204"/>
                  </a:cubicBezTo>
                  <a:cubicBezTo>
                    <a:pt x="477" y="1429"/>
                    <a:pt x="226" y="1680"/>
                    <a:pt x="101" y="2081"/>
                  </a:cubicBezTo>
                  <a:cubicBezTo>
                    <a:pt x="1" y="2432"/>
                    <a:pt x="51" y="2908"/>
                    <a:pt x="251" y="3234"/>
                  </a:cubicBezTo>
                  <a:cubicBezTo>
                    <a:pt x="452" y="3560"/>
                    <a:pt x="778" y="3835"/>
                    <a:pt x="1153" y="3911"/>
                  </a:cubicBezTo>
                  <a:cubicBezTo>
                    <a:pt x="1279" y="3961"/>
                    <a:pt x="1429" y="3961"/>
                    <a:pt x="1580" y="3961"/>
                  </a:cubicBezTo>
                  <a:cubicBezTo>
                    <a:pt x="1855" y="3961"/>
                    <a:pt x="2106" y="3911"/>
                    <a:pt x="2306" y="3760"/>
                  </a:cubicBezTo>
                  <a:cubicBezTo>
                    <a:pt x="2732" y="3434"/>
                    <a:pt x="3159" y="3109"/>
                    <a:pt x="3585" y="2783"/>
                  </a:cubicBezTo>
                  <a:cubicBezTo>
                    <a:pt x="3910" y="2532"/>
                    <a:pt x="4161" y="2307"/>
                    <a:pt x="4261" y="1906"/>
                  </a:cubicBezTo>
                  <a:cubicBezTo>
                    <a:pt x="4362" y="1530"/>
                    <a:pt x="4311" y="1053"/>
                    <a:pt x="4111" y="753"/>
                  </a:cubicBezTo>
                  <a:cubicBezTo>
                    <a:pt x="3910" y="427"/>
                    <a:pt x="3610" y="151"/>
                    <a:pt x="3234" y="51"/>
                  </a:cubicBezTo>
                  <a:cubicBezTo>
                    <a:pt x="3083" y="26"/>
                    <a:pt x="2933" y="1"/>
                    <a:pt x="2783"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1"/>
            <p:cNvSpPr/>
            <p:nvPr/>
          </p:nvSpPr>
          <p:spPr>
            <a:xfrm rot="260809">
              <a:off x="1418037" y="750997"/>
              <a:ext cx="91543" cy="70744"/>
            </a:xfrm>
            <a:custGeom>
              <a:avLst/>
              <a:gdLst/>
              <a:ahLst/>
              <a:cxnLst/>
              <a:rect l="l" t="t" r="r" b="b"/>
              <a:pathLst>
                <a:path w="3860" h="2983" extrusionOk="0">
                  <a:moveTo>
                    <a:pt x="1930" y="0"/>
                  </a:moveTo>
                  <a:cubicBezTo>
                    <a:pt x="25" y="0"/>
                    <a:pt x="0" y="2983"/>
                    <a:pt x="1930" y="2983"/>
                  </a:cubicBezTo>
                  <a:cubicBezTo>
                    <a:pt x="3860" y="2983"/>
                    <a:pt x="3860" y="0"/>
                    <a:pt x="1930"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1"/>
            <p:cNvSpPr/>
            <p:nvPr/>
          </p:nvSpPr>
          <p:spPr>
            <a:xfrm rot="260809">
              <a:off x="1402972" y="859757"/>
              <a:ext cx="83218" cy="29740"/>
            </a:xfrm>
            <a:custGeom>
              <a:avLst/>
              <a:gdLst/>
              <a:ahLst/>
              <a:cxnLst/>
              <a:rect l="l" t="t" r="r" b="b"/>
              <a:pathLst>
                <a:path w="3509" h="1254" extrusionOk="0">
                  <a:moveTo>
                    <a:pt x="2181" y="0"/>
                  </a:moveTo>
                  <a:cubicBezTo>
                    <a:pt x="1805" y="0"/>
                    <a:pt x="1404" y="150"/>
                    <a:pt x="1078" y="401"/>
                  </a:cubicBezTo>
                  <a:cubicBezTo>
                    <a:pt x="702" y="702"/>
                    <a:pt x="351" y="978"/>
                    <a:pt x="0" y="1253"/>
                  </a:cubicBezTo>
                  <a:lnTo>
                    <a:pt x="3509" y="978"/>
                  </a:lnTo>
                  <a:cubicBezTo>
                    <a:pt x="3434" y="752"/>
                    <a:pt x="3333" y="551"/>
                    <a:pt x="3183" y="401"/>
                  </a:cubicBezTo>
                  <a:cubicBezTo>
                    <a:pt x="2882" y="125"/>
                    <a:pt x="2531" y="0"/>
                    <a:pt x="2181"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1"/>
            <p:cNvSpPr/>
            <p:nvPr/>
          </p:nvSpPr>
          <p:spPr>
            <a:xfrm rot="260809">
              <a:off x="1495494" y="748105"/>
              <a:ext cx="156334" cy="126618"/>
            </a:xfrm>
            <a:custGeom>
              <a:avLst/>
              <a:gdLst/>
              <a:ahLst/>
              <a:cxnLst/>
              <a:rect l="l" t="t" r="r" b="b"/>
              <a:pathLst>
                <a:path w="6592" h="5339" extrusionOk="0">
                  <a:moveTo>
                    <a:pt x="4436" y="0"/>
                  </a:moveTo>
                  <a:cubicBezTo>
                    <a:pt x="4086" y="0"/>
                    <a:pt x="3735" y="126"/>
                    <a:pt x="3434" y="426"/>
                  </a:cubicBezTo>
                  <a:cubicBezTo>
                    <a:pt x="2657" y="1203"/>
                    <a:pt x="1855" y="1905"/>
                    <a:pt x="978" y="2557"/>
                  </a:cubicBezTo>
                  <a:cubicBezTo>
                    <a:pt x="326" y="3008"/>
                    <a:pt x="0" y="3835"/>
                    <a:pt x="426" y="4587"/>
                  </a:cubicBezTo>
                  <a:cubicBezTo>
                    <a:pt x="702" y="5038"/>
                    <a:pt x="1253" y="5339"/>
                    <a:pt x="1780" y="5339"/>
                  </a:cubicBezTo>
                  <a:cubicBezTo>
                    <a:pt x="2030" y="5339"/>
                    <a:pt x="2256" y="5263"/>
                    <a:pt x="2482" y="5113"/>
                  </a:cubicBezTo>
                  <a:cubicBezTo>
                    <a:pt x="3559" y="4336"/>
                    <a:pt x="4587" y="3484"/>
                    <a:pt x="5539" y="2532"/>
                  </a:cubicBezTo>
                  <a:cubicBezTo>
                    <a:pt x="6592" y="1504"/>
                    <a:pt x="5589" y="0"/>
                    <a:pt x="443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1"/>
            <p:cNvSpPr/>
            <p:nvPr/>
          </p:nvSpPr>
          <p:spPr>
            <a:xfrm rot="260809">
              <a:off x="1088150" y="693607"/>
              <a:ext cx="102855" cy="82626"/>
            </a:xfrm>
            <a:custGeom>
              <a:avLst/>
              <a:gdLst/>
              <a:ahLst/>
              <a:cxnLst/>
              <a:rect l="l" t="t" r="r" b="b"/>
              <a:pathLst>
                <a:path w="4337" h="3484" extrusionOk="0">
                  <a:moveTo>
                    <a:pt x="2607" y="0"/>
                  </a:moveTo>
                  <a:cubicBezTo>
                    <a:pt x="2357" y="0"/>
                    <a:pt x="2106" y="50"/>
                    <a:pt x="1881" y="201"/>
                  </a:cubicBezTo>
                  <a:cubicBezTo>
                    <a:pt x="1580" y="351"/>
                    <a:pt x="1254" y="526"/>
                    <a:pt x="953" y="702"/>
                  </a:cubicBezTo>
                  <a:cubicBezTo>
                    <a:pt x="302" y="1103"/>
                    <a:pt x="1" y="2080"/>
                    <a:pt x="427" y="2757"/>
                  </a:cubicBezTo>
                  <a:cubicBezTo>
                    <a:pt x="728" y="3208"/>
                    <a:pt x="1229" y="3484"/>
                    <a:pt x="1730" y="3484"/>
                  </a:cubicBezTo>
                  <a:cubicBezTo>
                    <a:pt x="1981" y="3484"/>
                    <a:pt x="2231" y="3434"/>
                    <a:pt x="2482" y="3283"/>
                  </a:cubicBezTo>
                  <a:lnTo>
                    <a:pt x="3384" y="2757"/>
                  </a:lnTo>
                  <a:cubicBezTo>
                    <a:pt x="4061" y="2381"/>
                    <a:pt x="4337" y="1404"/>
                    <a:pt x="3911" y="727"/>
                  </a:cubicBezTo>
                  <a:cubicBezTo>
                    <a:pt x="3610" y="276"/>
                    <a:pt x="3109" y="0"/>
                    <a:pt x="2607"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1"/>
            <p:cNvSpPr/>
            <p:nvPr/>
          </p:nvSpPr>
          <p:spPr>
            <a:xfrm rot="260809">
              <a:off x="1122801" y="828061"/>
              <a:ext cx="90973" cy="62443"/>
            </a:xfrm>
            <a:custGeom>
              <a:avLst/>
              <a:gdLst/>
              <a:ahLst/>
              <a:cxnLst/>
              <a:rect l="l" t="t" r="r" b="b"/>
              <a:pathLst>
                <a:path w="3836" h="2633" extrusionOk="0">
                  <a:moveTo>
                    <a:pt x="2206" y="1"/>
                  </a:moveTo>
                  <a:cubicBezTo>
                    <a:pt x="1830" y="1"/>
                    <a:pt x="1454" y="126"/>
                    <a:pt x="1178" y="427"/>
                  </a:cubicBezTo>
                  <a:cubicBezTo>
                    <a:pt x="953" y="628"/>
                    <a:pt x="752" y="853"/>
                    <a:pt x="527" y="1079"/>
                  </a:cubicBezTo>
                  <a:cubicBezTo>
                    <a:pt x="126" y="1480"/>
                    <a:pt x="0" y="2106"/>
                    <a:pt x="176" y="2633"/>
                  </a:cubicBezTo>
                  <a:lnTo>
                    <a:pt x="3409" y="2382"/>
                  </a:lnTo>
                  <a:cubicBezTo>
                    <a:pt x="3835" y="1806"/>
                    <a:pt x="3835" y="928"/>
                    <a:pt x="3284" y="427"/>
                  </a:cubicBezTo>
                  <a:cubicBezTo>
                    <a:pt x="2983" y="151"/>
                    <a:pt x="2582" y="1"/>
                    <a:pt x="2206"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1"/>
            <p:cNvSpPr/>
            <p:nvPr/>
          </p:nvSpPr>
          <p:spPr>
            <a:xfrm rot="260686">
              <a:off x="3503325" y="4035832"/>
              <a:ext cx="492537" cy="178107"/>
            </a:xfrm>
            <a:custGeom>
              <a:avLst/>
              <a:gdLst/>
              <a:ahLst/>
              <a:cxnLst/>
              <a:rect l="l" t="t" r="r" b="b"/>
              <a:pathLst>
                <a:path w="23033" h="8329" extrusionOk="0">
                  <a:moveTo>
                    <a:pt x="11936" y="1"/>
                  </a:moveTo>
                  <a:cubicBezTo>
                    <a:pt x="10004" y="1"/>
                    <a:pt x="8087" y="380"/>
                    <a:pt x="6391" y="1278"/>
                  </a:cubicBezTo>
                  <a:cubicBezTo>
                    <a:pt x="3684" y="2732"/>
                    <a:pt x="1805" y="5288"/>
                    <a:pt x="0" y="7769"/>
                  </a:cubicBezTo>
                  <a:cubicBezTo>
                    <a:pt x="622" y="7663"/>
                    <a:pt x="1235" y="7621"/>
                    <a:pt x="1844" y="7621"/>
                  </a:cubicBezTo>
                  <a:cubicBezTo>
                    <a:pt x="3101" y="7621"/>
                    <a:pt x="4340" y="7801"/>
                    <a:pt x="5589" y="7970"/>
                  </a:cubicBezTo>
                  <a:cubicBezTo>
                    <a:pt x="6822" y="8149"/>
                    <a:pt x="8035" y="8328"/>
                    <a:pt x="9299" y="8328"/>
                  </a:cubicBezTo>
                  <a:cubicBezTo>
                    <a:pt x="9449" y="8328"/>
                    <a:pt x="9599" y="8326"/>
                    <a:pt x="9749" y="8321"/>
                  </a:cubicBezTo>
                  <a:cubicBezTo>
                    <a:pt x="12156" y="8270"/>
                    <a:pt x="14536" y="7594"/>
                    <a:pt x="16767" y="6616"/>
                  </a:cubicBezTo>
                  <a:cubicBezTo>
                    <a:pt x="18998" y="5664"/>
                    <a:pt x="20953" y="4411"/>
                    <a:pt x="23033" y="3183"/>
                  </a:cubicBezTo>
                  <a:cubicBezTo>
                    <a:pt x="20401" y="1955"/>
                    <a:pt x="17719" y="777"/>
                    <a:pt x="14862" y="275"/>
                  </a:cubicBezTo>
                  <a:cubicBezTo>
                    <a:pt x="13901" y="98"/>
                    <a:pt x="12916" y="1"/>
                    <a:pt x="11936" y="1"/>
                  </a:cubicBezTo>
                  <a:close/>
                </a:path>
              </a:pathLst>
            </a:custGeom>
            <a:solidFill>
              <a:srgbClr val="8EC7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1"/>
            <p:cNvSpPr/>
            <p:nvPr/>
          </p:nvSpPr>
          <p:spPr>
            <a:xfrm rot="260686">
              <a:off x="3419430" y="4093780"/>
              <a:ext cx="574544" cy="151206"/>
            </a:xfrm>
            <a:custGeom>
              <a:avLst/>
              <a:gdLst/>
              <a:ahLst/>
              <a:cxnLst/>
              <a:rect l="l" t="t" r="r" b="b"/>
              <a:pathLst>
                <a:path w="26868" h="7071" extrusionOk="0">
                  <a:moveTo>
                    <a:pt x="25013" y="1"/>
                  </a:moveTo>
                  <a:cubicBezTo>
                    <a:pt x="16367" y="1"/>
                    <a:pt x="7720" y="2282"/>
                    <a:pt x="201" y="6542"/>
                  </a:cubicBezTo>
                  <a:cubicBezTo>
                    <a:pt x="51" y="6617"/>
                    <a:pt x="1" y="6793"/>
                    <a:pt x="76" y="6918"/>
                  </a:cubicBezTo>
                  <a:cubicBezTo>
                    <a:pt x="124" y="7015"/>
                    <a:pt x="215" y="7071"/>
                    <a:pt x="313" y="7071"/>
                  </a:cubicBezTo>
                  <a:cubicBezTo>
                    <a:pt x="367" y="7071"/>
                    <a:pt x="424" y="7054"/>
                    <a:pt x="477" y="7018"/>
                  </a:cubicBezTo>
                  <a:cubicBezTo>
                    <a:pt x="7920" y="2808"/>
                    <a:pt x="16467" y="577"/>
                    <a:pt x="25013" y="577"/>
                  </a:cubicBezTo>
                  <a:cubicBezTo>
                    <a:pt x="25540" y="577"/>
                    <a:pt x="26066" y="577"/>
                    <a:pt x="26567" y="602"/>
                  </a:cubicBezTo>
                  <a:cubicBezTo>
                    <a:pt x="26718" y="602"/>
                    <a:pt x="26868" y="477"/>
                    <a:pt x="26868" y="327"/>
                  </a:cubicBezTo>
                  <a:cubicBezTo>
                    <a:pt x="26868" y="176"/>
                    <a:pt x="26743" y="26"/>
                    <a:pt x="26592" y="26"/>
                  </a:cubicBezTo>
                  <a:cubicBezTo>
                    <a:pt x="26066" y="26"/>
                    <a:pt x="25540" y="1"/>
                    <a:pt x="250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1"/>
            <p:cNvSpPr/>
            <p:nvPr/>
          </p:nvSpPr>
          <p:spPr>
            <a:xfrm rot="260809">
              <a:off x="768156" y="2910109"/>
              <a:ext cx="114144" cy="840675"/>
            </a:xfrm>
            <a:custGeom>
              <a:avLst/>
              <a:gdLst/>
              <a:ahLst/>
              <a:cxnLst/>
              <a:rect l="l" t="t" r="r" b="b"/>
              <a:pathLst>
                <a:path w="4813" h="35448" extrusionOk="0">
                  <a:moveTo>
                    <a:pt x="513" y="1"/>
                  </a:moveTo>
                  <a:cubicBezTo>
                    <a:pt x="377" y="1"/>
                    <a:pt x="252" y="117"/>
                    <a:pt x="252" y="255"/>
                  </a:cubicBezTo>
                  <a:cubicBezTo>
                    <a:pt x="101" y="3713"/>
                    <a:pt x="1" y="6971"/>
                    <a:pt x="1" y="10129"/>
                  </a:cubicBezTo>
                  <a:cubicBezTo>
                    <a:pt x="1" y="18701"/>
                    <a:pt x="828" y="26520"/>
                    <a:pt x="4237" y="35267"/>
                  </a:cubicBezTo>
                  <a:cubicBezTo>
                    <a:pt x="4273" y="35377"/>
                    <a:pt x="4377" y="35447"/>
                    <a:pt x="4489" y="35447"/>
                  </a:cubicBezTo>
                  <a:cubicBezTo>
                    <a:pt x="4530" y="35447"/>
                    <a:pt x="4572" y="35438"/>
                    <a:pt x="4612" y="35418"/>
                  </a:cubicBezTo>
                  <a:cubicBezTo>
                    <a:pt x="4763" y="35368"/>
                    <a:pt x="4813" y="35192"/>
                    <a:pt x="4763" y="35067"/>
                  </a:cubicBezTo>
                  <a:cubicBezTo>
                    <a:pt x="1404" y="26395"/>
                    <a:pt x="577" y="18651"/>
                    <a:pt x="577" y="10129"/>
                  </a:cubicBezTo>
                  <a:cubicBezTo>
                    <a:pt x="577" y="6996"/>
                    <a:pt x="678" y="3738"/>
                    <a:pt x="828" y="280"/>
                  </a:cubicBezTo>
                  <a:cubicBezTo>
                    <a:pt x="828" y="129"/>
                    <a:pt x="703" y="4"/>
                    <a:pt x="552" y="4"/>
                  </a:cubicBezTo>
                  <a:cubicBezTo>
                    <a:pt x="539" y="2"/>
                    <a:pt x="526" y="1"/>
                    <a:pt x="5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1"/>
            <p:cNvSpPr/>
            <p:nvPr/>
          </p:nvSpPr>
          <p:spPr>
            <a:xfrm rot="260686">
              <a:off x="2440302" y="1480071"/>
              <a:ext cx="2327066" cy="2952055"/>
            </a:xfrm>
            <a:custGeom>
              <a:avLst/>
              <a:gdLst/>
              <a:ahLst/>
              <a:cxnLst/>
              <a:rect l="l" t="t" r="r" b="b"/>
              <a:pathLst>
                <a:path w="108823" h="138050" extrusionOk="0">
                  <a:moveTo>
                    <a:pt x="24988" y="1"/>
                  </a:moveTo>
                  <a:lnTo>
                    <a:pt x="0" y="121129"/>
                  </a:lnTo>
                  <a:lnTo>
                    <a:pt x="81730" y="137997"/>
                  </a:lnTo>
                  <a:cubicBezTo>
                    <a:pt x="81896" y="138033"/>
                    <a:pt x="82062" y="138050"/>
                    <a:pt x="82225" y="138050"/>
                  </a:cubicBezTo>
                  <a:cubicBezTo>
                    <a:pt x="83312" y="138050"/>
                    <a:pt x="84272" y="137282"/>
                    <a:pt x="84512" y="136192"/>
                  </a:cubicBezTo>
                  <a:lnTo>
                    <a:pt x="108547" y="19625"/>
                  </a:lnTo>
                  <a:cubicBezTo>
                    <a:pt x="108823" y="18372"/>
                    <a:pt x="107996" y="17119"/>
                    <a:pt x="106743" y="16868"/>
                  </a:cubicBezTo>
                  <a:lnTo>
                    <a:pt x="249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1"/>
            <p:cNvSpPr/>
            <p:nvPr/>
          </p:nvSpPr>
          <p:spPr>
            <a:xfrm rot="260686">
              <a:off x="2313514" y="1444104"/>
              <a:ext cx="2327066" cy="2951905"/>
            </a:xfrm>
            <a:custGeom>
              <a:avLst/>
              <a:gdLst/>
              <a:ahLst/>
              <a:cxnLst/>
              <a:rect l="l" t="t" r="r" b="b"/>
              <a:pathLst>
                <a:path w="108823" h="138043" extrusionOk="0">
                  <a:moveTo>
                    <a:pt x="25013" y="1"/>
                  </a:moveTo>
                  <a:lnTo>
                    <a:pt x="0" y="121129"/>
                  </a:lnTo>
                  <a:lnTo>
                    <a:pt x="81755" y="137997"/>
                  </a:lnTo>
                  <a:cubicBezTo>
                    <a:pt x="81912" y="138028"/>
                    <a:pt x="82069" y="138042"/>
                    <a:pt x="82223" y="138042"/>
                  </a:cubicBezTo>
                  <a:cubicBezTo>
                    <a:pt x="83321" y="138042"/>
                    <a:pt x="84292" y="137288"/>
                    <a:pt x="84512" y="136167"/>
                  </a:cubicBezTo>
                  <a:lnTo>
                    <a:pt x="108572" y="19625"/>
                  </a:lnTo>
                  <a:cubicBezTo>
                    <a:pt x="108823" y="18347"/>
                    <a:pt x="108021" y="17119"/>
                    <a:pt x="106742" y="16843"/>
                  </a:cubicBezTo>
                  <a:lnTo>
                    <a:pt x="250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1"/>
            <p:cNvSpPr/>
            <p:nvPr/>
          </p:nvSpPr>
          <p:spPr>
            <a:xfrm rot="260686">
              <a:off x="2202348" y="1345110"/>
              <a:ext cx="663523" cy="2617032"/>
            </a:xfrm>
            <a:custGeom>
              <a:avLst/>
              <a:gdLst/>
              <a:ahLst/>
              <a:cxnLst/>
              <a:rect l="l" t="t" r="r" b="b"/>
              <a:pathLst>
                <a:path w="31029" h="122383" extrusionOk="0">
                  <a:moveTo>
                    <a:pt x="24989" y="1"/>
                  </a:moveTo>
                  <a:lnTo>
                    <a:pt x="1" y="121129"/>
                  </a:lnTo>
                  <a:lnTo>
                    <a:pt x="6016" y="122382"/>
                  </a:lnTo>
                  <a:lnTo>
                    <a:pt x="31029" y="1254"/>
                  </a:lnTo>
                  <a:lnTo>
                    <a:pt x="24989" y="1"/>
                  </a:lnTo>
                  <a:close/>
                </a:path>
              </a:pathLst>
            </a:custGeom>
            <a:solidFill>
              <a:srgbClr val="6BA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1"/>
            <p:cNvSpPr/>
            <p:nvPr/>
          </p:nvSpPr>
          <p:spPr>
            <a:xfrm rot="260686">
              <a:off x="2526229" y="1637076"/>
              <a:ext cx="1916558" cy="2567186"/>
            </a:xfrm>
            <a:custGeom>
              <a:avLst/>
              <a:gdLst/>
              <a:ahLst/>
              <a:cxnLst/>
              <a:rect l="l" t="t" r="r" b="b"/>
              <a:pathLst>
                <a:path w="89626" h="120052" extrusionOk="0">
                  <a:moveTo>
                    <a:pt x="21881" y="0"/>
                  </a:moveTo>
                  <a:lnTo>
                    <a:pt x="1" y="106066"/>
                  </a:lnTo>
                  <a:lnTo>
                    <a:pt x="67721" y="120051"/>
                  </a:lnTo>
                  <a:lnTo>
                    <a:pt x="89626" y="13960"/>
                  </a:lnTo>
                  <a:lnTo>
                    <a:pt x="218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1"/>
            <p:cNvSpPr/>
            <p:nvPr/>
          </p:nvSpPr>
          <p:spPr>
            <a:xfrm rot="260686">
              <a:off x="2632555" y="1743763"/>
              <a:ext cx="1705392" cy="2348535"/>
            </a:xfrm>
            <a:custGeom>
              <a:avLst/>
              <a:gdLst/>
              <a:ahLst/>
              <a:cxnLst/>
              <a:rect l="l" t="t" r="r" b="b"/>
              <a:pathLst>
                <a:path w="79751" h="109827" extrusionOk="0">
                  <a:moveTo>
                    <a:pt x="20602" y="753"/>
                  </a:moveTo>
                  <a:lnTo>
                    <a:pt x="78998" y="12808"/>
                  </a:lnTo>
                  <a:lnTo>
                    <a:pt x="59138" y="109060"/>
                  </a:lnTo>
                  <a:lnTo>
                    <a:pt x="752" y="97019"/>
                  </a:lnTo>
                  <a:lnTo>
                    <a:pt x="20602" y="753"/>
                  </a:lnTo>
                  <a:close/>
                  <a:moveTo>
                    <a:pt x="20126" y="1"/>
                  </a:moveTo>
                  <a:lnTo>
                    <a:pt x="0" y="97520"/>
                  </a:lnTo>
                  <a:lnTo>
                    <a:pt x="59625" y="109826"/>
                  </a:lnTo>
                  <a:lnTo>
                    <a:pt x="59700" y="109525"/>
                  </a:lnTo>
                  <a:lnTo>
                    <a:pt x="79750" y="12307"/>
                  </a:lnTo>
                  <a:lnTo>
                    <a:pt x="201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1"/>
            <p:cNvSpPr/>
            <p:nvPr/>
          </p:nvSpPr>
          <p:spPr>
            <a:xfrm rot="260686">
              <a:off x="2966390" y="2093084"/>
              <a:ext cx="1033315" cy="1636642"/>
            </a:xfrm>
            <a:custGeom>
              <a:avLst/>
              <a:gdLst/>
              <a:ahLst/>
              <a:cxnLst/>
              <a:rect l="l" t="t" r="r" b="b"/>
              <a:pathLst>
                <a:path w="48322" h="76536" extrusionOk="0">
                  <a:moveTo>
                    <a:pt x="29818" y="0"/>
                  </a:moveTo>
                  <a:cubicBezTo>
                    <a:pt x="19451" y="0"/>
                    <a:pt x="8386" y="14545"/>
                    <a:pt x="4336" y="34183"/>
                  </a:cubicBezTo>
                  <a:cubicBezTo>
                    <a:pt x="0" y="55185"/>
                    <a:pt x="5364" y="74057"/>
                    <a:pt x="16291" y="76313"/>
                  </a:cubicBezTo>
                  <a:cubicBezTo>
                    <a:pt x="17015" y="76462"/>
                    <a:pt x="17746" y="76535"/>
                    <a:pt x="18480" y="76535"/>
                  </a:cubicBezTo>
                  <a:cubicBezTo>
                    <a:pt x="28849" y="76535"/>
                    <a:pt x="39936" y="61991"/>
                    <a:pt x="43986" y="42353"/>
                  </a:cubicBezTo>
                  <a:cubicBezTo>
                    <a:pt x="48322" y="21350"/>
                    <a:pt x="42958" y="2478"/>
                    <a:pt x="32006" y="222"/>
                  </a:cubicBezTo>
                  <a:cubicBezTo>
                    <a:pt x="31282" y="73"/>
                    <a:pt x="30551" y="0"/>
                    <a:pt x="298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1"/>
            <p:cNvSpPr/>
            <p:nvPr/>
          </p:nvSpPr>
          <p:spPr>
            <a:xfrm rot="260686">
              <a:off x="2731513" y="1614570"/>
              <a:ext cx="155975" cy="155440"/>
            </a:xfrm>
            <a:custGeom>
              <a:avLst/>
              <a:gdLst/>
              <a:ahLst/>
              <a:cxnLst/>
              <a:rect l="l" t="t" r="r" b="b"/>
              <a:pathLst>
                <a:path w="7294" h="7269" extrusionOk="0">
                  <a:moveTo>
                    <a:pt x="1254" y="0"/>
                  </a:moveTo>
                  <a:lnTo>
                    <a:pt x="0" y="6040"/>
                  </a:lnTo>
                  <a:lnTo>
                    <a:pt x="6040" y="7268"/>
                  </a:lnTo>
                  <a:lnTo>
                    <a:pt x="7294" y="1228"/>
                  </a:lnTo>
                  <a:lnTo>
                    <a:pt x="1254"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1"/>
            <p:cNvSpPr/>
            <p:nvPr/>
          </p:nvSpPr>
          <p:spPr>
            <a:xfrm rot="260686">
              <a:off x="2686564" y="1827661"/>
              <a:ext cx="142054" cy="91138"/>
            </a:xfrm>
            <a:custGeom>
              <a:avLst/>
              <a:gdLst/>
              <a:ahLst/>
              <a:cxnLst/>
              <a:rect l="l" t="t" r="r" b="b"/>
              <a:pathLst>
                <a:path w="6643" h="4262" extrusionOk="0">
                  <a:moveTo>
                    <a:pt x="627" y="1"/>
                  </a:moveTo>
                  <a:lnTo>
                    <a:pt x="1" y="3033"/>
                  </a:lnTo>
                  <a:lnTo>
                    <a:pt x="6041" y="4261"/>
                  </a:lnTo>
                  <a:lnTo>
                    <a:pt x="6642" y="1254"/>
                  </a:lnTo>
                  <a:lnTo>
                    <a:pt x="627" y="1"/>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1"/>
            <p:cNvSpPr/>
            <p:nvPr/>
          </p:nvSpPr>
          <p:spPr>
            <a:xfrm rot="260686">
              <a:off x="2154224" y="3684467"/>
              <a:ext cx="142032" cy="91117"/>
            </a:xfrm>
            <a:custGeom>
              <a:avLst/>
              <a:gdLst/>
              <a:ahLst/>
              <a:cxnLst/>
              <a:rect l="l" t="t" r="r" b="b"/>
              <a:pathLst>
                <a:path w="6642" h="4261" extrusionOk="0">
                  <a:moveTo>
                    <a:pt x="602" y="0"/>
                  </a:moveTo>
                  <a:lnTo>
                    <a:pt x="0" y="3008"/>
                  </a:lnTo>
                  <a:lnTo>
                    <a:pt x="6015" y="4261"/>
                  </a:lnTo>
                  <a:lnTo>
                    <a:pt x="6642" y="1228"/>
                  </a:lnTo>
                  <a:lnTo>
                    <a:pt x="602"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1"/>
            <p:cNvSpPr/>
            <p:nvPr/>
          </p:nvSpPr>
          <p:spPr>
            <a:xfrm rot="260809">
              <a:off x="800294" y="1406854"/>
              <a:ext cx="127211" cy="397665"/>
            </a:xfrm>
            <a:custGeom>
              <a:avLst/>
              <a:gdLst/>
              <a:ahLst/>
              <a:cxnLst/>
              <a:rect l="l" t="t" r="r" b="b"/>
              <a:pathLst>
                <a:path w="5364" h="16768" extrusionOk="0">
                  <a:moveTo>
                    <a:pt x="5364" y="0"/>
                  </a:moveTo>
                  <a:cubicBezTo>
                    <a:pt x="4637" y="5715"/>
                    <a:pt x="2782" y="11228"/>
                    <a:pt x="0" y="16191"/>
                  </a:cubicBezTo>
                  <a:lnTo>
                    <a:pt x="1128" y="16767"/>
                  </a:lnTo>
                  <a:cubicBezTo>
                    <a:pt x="3610" y="11479"/>
                    <a:pt x="5038" y="5765"/>
                    <a:pt x="5364" y="0"/>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1"/>
            <p:cNvSpPr/>
            <p:nvPr/>
          </p:nvSpPr>
          <p:spPr>
            <a:xfrm rot="260809">
              <a:off x="780720" y="702066"/>
              <a:ext cx="88578" cy="77503"/>
            </a:xfrm>
            <a:custGeom>
              <a:avLst/>
              <a:gdLst/>
              <a:ahLst/>
              <a:cxnLst/>
              <a:rect l="l" t="t" r="r" b="b"/>
              <a:pathLst>
                <a:path w="3735" h="3268" extrusionOk="0">
                  <a:moveTo>
                    <a:pt x="1885" y="1"/>
                  </a:moveTo>
                  <a:cubicBezTo>
                    <a:pt x="1610" y="1"/>
                    <a:pt x="1332" y="71"/>
                    <a:pt x="1078" y="218"/>
                  </a:cubicBezTo>
                  <a:cubicBezTo>
                    <a:pt x="276" y="669"/>
                    <a:pt x="1" y="1647"/>
                    <a:pt x="452" y="2449"/>
                  </a:cubicBezTo>
                  <a:cubicBezTo>
                    <a:pt x="755" y="2972"/>
                    <a:pt x="1309" y="3267"/>
                    <a:pt x="1875" y="3267"/>
                  </a:cubicBezTo>
                  <a:cubicBezTo>
                    <a:pt x="2150" y="3267"/>
                    <a:pt x="2428" y="3198"/>
                    <a:pt x="2682" y="3050"/>
                  </a:cubicBezTo>
                  <a:cubicBezTo>
                    <a:pt x="3459" y="2599"/>
                    <a:pt x="3735" y="1622"/>
                    <a:pt x="3284" y="820"/>
                  </a:cubicBezTo>
                  <a:cubicBezTo>
                    <a:pt x="2997" y="297"/>
                    <a:pt x="2449" y="1"/>
                    <a:pt x="1885"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1"/>
            <p:cNvSpPr/>
            <p:nvPr/>
          </p:nvSpPr>
          <p:spPr>
            <a:xfrm rot="260809">
              <a:off x="887002" y="1389942"/>
              <a:ext cx="88578" cy="77788"/>
            </a:xfrm>
            <a:custGeom>
              <a:avLst/>
              <a:gdLst/>
              <a:ahLst/>
              <a:cxnLst/>
              <a:rect l="l" t="t" r="r" b="b"/>
              <a:pathLst>
                <a:path w="3735" h="3280" extrusionOk="0">
                  <a:moveTo>
                    <a:pt x="1879" y="0"/>
                  </a:moveTo>
                  <a:cubicBezTo>
                    <a:pt x="1606" y="0"/>
                    <a:pt x="1330" y="67"/>
                    <a:pt x="1078" y="206"/>
                  </a:cubicBezTo>
                  <a:cubicBezTo>
                    <a:pt x="276" y="657"/>
                    <a:pt x="0" y="1659"/>
                    <a:pt x="451" y="2436"/>
                  </a:cubicBezTo>
                  <a:cubicBezTo>
                    <a:pt x="756" y="2978"/>
                    <a:pt x="1312" y="3279"/>
                    <a:pt x="1880" y="3279"/>
                  </a:cubicBezTo>
                  <a:cubicBezTo>
                    <a:pt x="2153" y="3279"/>
                    <a:pt x="2429" y="3209"/>
                    <a:pt x="2682" y="3063"/>
                  </a:cubicBezTo>
                  <a:cubicBezTo>
                    <a:pt x="3459" y="2612"/>
                    <a:pt x="3735" y="1609"/>
                    <a:pt x="3308" y="832"/>
                  </a:cubicBezTo>
                  <a:cubicBezTo>
                    <a:pt x="3004" y="290"/>
                    <a:pt x="2448" y="0"/>
                    <a:pt x="1879"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1"/>
            <p:cNvSpPr/>
            <p:nvPr/>
          </p:nvSpPr>
          <p:spPr>
            <a:xfrm rot="260809">
              <a:off x="813389" y="1119411"/>
              <a:ext cx="88578" cy="77503"/>
            </a:xfrm>
            <a:custGeom>
              <a:avLst/>
              <a:gdLst/>
              <a:ahLst/>
              <a:cxnLst/>
              <a:rect l="l" t="t" r="r" b="b"/>
              <a:pathLst>
                <a:path w="3735" h="3268" extrusionOk="0">
                  <a:moveTo>
                    <a:pt x="1871" y="0"/>
                  </a:moveTo>
                  <a:cubicBezTo>
                    <a:pt x="1596" y="0"/>
                    <a:pt x="1315" y="70"/>
                    <a:pt x="1053" y="218"/>
                  </a:cubicBezTo>
                  <a:cubicBezTo>
                    <a:pt x="276" y="669"/>
                    <a:pt x="0" y="1646"/>
                    <a:pt x="451" y="2448"/>
                  </a:cubicBezTo>
                  <a:cubicBezTo>
                    <a:pt x="755" y="2971"/>
                    <a:pt x="1297" y="3267"/>
                    <a:pt x="1864" y="3267"/>
                  </a:cubicBezTo>
                  <a:cubicBezTo>
                    <a:pt x="2139" y="3267"/>
                    <a:pt x="2420" y="3197"/>
                    <a:pt x="2682" y="3050"/>
                  </a:cubicBezTo>
                  <a:cubicBezTo>
                    <a:pt x="3459" y="2599"/>
                    <a:pt x="3735" y="1621"/>
                    <a:pt x="3284" y="819"/>
                  </a:cubicBezTo>
                  <a:cubicBezTo>
                    <a:pt x="2980" y="296"/>
                    <a:pt x="2438" y="0"/>
                    <a:pt x="1871"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1"/>
            <p:cNvSpPr/>
            <p:nvPr/>
          </p:nvSpPr>
          <p:spPr>
            <a:xfrm rot="260686">
              <a:off x="2147019" y="4460380"/>
              <a:ext cx="79356" cy="70032"/>
            </a:xfrm>
            <a:custGeom>
              <a:avLst/>
              <a:gdLst/>
              <a:ahLst/>
              <a:cxnLst/>
              <a:rect l="l" t="t" r="r" b="b"/>
              <a:pathLst>
                <a:path w="3711" h="3275" extrusionOk="0">
                  <a:moveTo>
                    <a:pt x="1849" y="1"/>
                  </a:moveTo>
                  <a:cubicBezTo>
                    <a:pt x="1528" y="1"/>
                    <a:pt x="1206" y="96"/>
                    <a:pt x="928" y="297"/>
                  </a:cubicBezTo>
                  <a:cubicBezTo>
                    <a:pt x="176" y="823"/>
                    <a:pt x="1" y="1826"/>
                    <a:pt x="527" y="2578"/>
                  </a:cubicBezTo>
                  <a:cubicBezTo>
                    <a:pt x="837" y="3027"/>
                    <a:pt x="1347" y="3275"/>
                    <a:pt x="1864" y="3275"/>
                  </a:cubicBezTo>
                  <a:cubicBezTo>
                    <a:pt x="2183" y="3275"/>
                    <a:pt x="2505" y="3180"/>
                    <a:pt x="2783" y="2979"/>
                  </a:cubicBezTo>
                  <a:cubicBezTo>
                    <a:pt x="3535" y="2452"/>
                    <a:pt x="3710" y="1450"/>
                    <a:pt x="3209" y="698"/>
                  </a:cubicBezTo>
                  <a:cubicBezTo>
                    <a:pt x="2884" y="249"/>
                    <a:pt x="2367" y="1"/>
                    <a:pt x="1849"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1"/>
            <p:cNvSpPr/>
            <p:nvPr/>
          </p:nvSpPr>
          <p:spPr>
            <a:xfrm rot="260809">
              <a:off x="722107" y="491653"/>
              <a:ext cx="2747252" cy="2109869"/>
            </a:xfrm>
            <a:custGeom>
              <a:avLst/>
              <a:gdLst/>
              <a:ahLst/>
              <a:cxnLst/>
              <a:rect l="l" t="t" r="r" b="b"/>
              <a:pathLst>
                <a:path w="115841" h="88965" extrusionOk="0">
                  <a:moveTo>
                    <a:pt x="108833" y="0"/>
                  </a:moveTo>
                  <a:cubicBezTo>
                    <a:pt x="108713" y="0"/>
                    <a:pt x="108593" y="6"/>
                    <a:pt x="108472" y="17"/>
                  </a:cubicBezTo>
                  <a:lnTo>
                    <a:pt x="0" y="10869"/>
                  </a:lnTo>
                  <a:lnTo>
                    <a:pt x="15213" y="84804"/>
                  </a:lnTo>
                  <a:lnTo>
                    <a:pt x="115841" y="88965"/>
                  </a:lnTo>
                  <a:lnTo>
                    <a:pt x="115841" y="88965"/>
                  </a:lnTo>
                  <a:lnTo>
                    <a:pt x="112708" y="3476"/>
                  </a:lnTo>
                  <a:cubicBezTo>
                    <a:pt x="112637" y="1559"/>
                    <a:pt x="110846" y="0"/>
                    <a:pt x="1088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1"/>
            <p:cNvSpPr/>
            <p:nvPr/>
          </p:nvSpPr>
          <p:spPr>
            <a:xfrm rot="260809">
              <a:off x="638910" y="660820"/>
              <a:ext cx="496323" cy="3875385"/>
            </a:xfrm>
            <a:custGeom>
              <a:avLst/>
              <a:gdLst/>
              <a:ahLst/>
              <a:cxnLst/>
              <a:rect l="l" t="t" r="r" b="b"/>
              <a:pathLst>
                <a:path w="20928" h="163410" extrusionOk="0">
                  <a:moveTo>
                    <a:pt x="0" y="0"/>
                  </a:moveTo>
                  <a:lnTo>
                    <a:pt x="8622" y="154688"/>
                  </a:lnTo>
                  <a:lnTo>
                    <a:pt x="20928" y="163409"/>
                  </a:lnTo>
                  <a:lnTo>
                    <a:pt x="12331" y="872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1"/>
            <p:cNvSpPr/>
            <p:nvPr/>
          </p:nvSpPr>
          <p:spPr>
            <a:xfrm rot="260809">
              <a:off x="761269" y="1321998"/>
              <a:ext cx="297205" cy="298984"/>
            </a:xfrm>
            <a:custGeom>
              <a:avLst/>
              <a:gdLst/>
              <a:ahLst/>
              <a:cxnLst/>
              <a:rect l="l" t="t" r="r" b="b"/>
              <a:pathLst>
                <a:path w="12532" h="12607" extrusionOk="0">
                  <a:moveTo>
                    <a:pt x="0" y="0"/>
                  </a:moveTo>
                  <a:lnTo>
                    <a:pt x="226" y="3860"/>
                  </a:lnTo>
                  <a:lnTo>
                    <a:pt x="12532" y="12607"/>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1"/>
            <p:cNvSpPr/>
            <p:nvPr/>
          </p:nvSpPr>
          <p:spPr>
            <a:xfrm rot="260809">
              <a:off x="707105" y="4004312"/>
              <a:ext cx="297205" cy="298391"/>
            </a:xfrm>
            <a:custGeom>
              <a:avLst/>
              <a:gdLst/>
              <a:ahLst/>
              <a:cxnLst/>
              <a:rect l="l" t="t" r="r" b="b"/>
              <a:pathLst>
                <a:path w="12532" h="12582" extrusionOk="0">
                  <a:moveTo>
                    <a:pt x="0" y="0"/>
                  </a:moveTo>
                  <a:lnTo>
                    <a:pt x="226" y="3860"/>
                  </a:lnTo>
                  <a:lnTo>
                    <a:pt x="12531" y="12582"/>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1"/>
            <p:cNvSpPr/>
            <p:nvPr/>
          </p:nvSpPr>
          <p:spPr>
            <a:xfrm rot="260809">
              <a:off x="838931" y="577231"/>
              <a:ext cx="2810858" cy="451168"/>
            </a:xfrm>
            <a:custGeom>
              <a:avLst/>
              <a:gdLst/>
              <a:ahLst/>
              <a:cxnLst/>
              <a:rect l="l" t="t" r="r" b="b"/>
              <a:pathLst>
                <a:path w="118523" h="19024" extrusionOk="0">
                  <a:moveTo>
                    <a:pt x="106693" y="1"/>
                  </a:moveTo>
                  <a:lnTo>
                    <a:pt x="1" y="9525"/>
                  </a:lnTo>
                  <a:lnTo>
                    <a:pt x="9875" y="16868"/>
                  </a:lnTo>
                  <a:lnTo>
                    <a:pt x="118523" y="19024"/>
                  </a:lnTo>
                  <a:lnTo>
                    <a:pt x="118297" y="17921"/>
                  </a:lnTo>
                  <a:cubicBezTo>
                    <a:pt x="116894" y="10953"/>
                    <a:pt x="112733" y="4562"/>
                    <a:pt x="10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1"/>
            <p:cNvSpPr/>
            <p:nvPr/>
          </p:nvSpPr>
          <p:spPr>
            <a:xfrm rot="260809">
              <a:off x="928521" y="781710"/>
              <a:ext cx="2886938" cy="3867370"/>
            </a:xfrm>
            <a:custGeom>
              <a:avLst/>
              <a:gdLst/>
              <a:ahLst/>
              <a:cxnLst/>
              <a:rect l="l" t="t" r="r" b="b"/>
              <a:pathLst>
                <a:path w="121731" h="163072" extrusionOk="0">
                  <a:moveTo>
                    <a:pt x="110388" y="0"/>
                  </a:moveTo>
                  <a:cubicBezTo>
                    <a:pt x="110294" y="0"/>
                    <a:pt x="110198" y="4"/>
                    <a:pt x="110101" y="13"/>
                  </a:cubicBezTo>
                  <a:lnTo>
                    <a:pt x="0" y="8885"/>
                  </a:lnTo>
                  <a:lnTo>
                    <a:pt x="8522" y="163071"/>
                  </a:lnTo>
                  <a:lnTo>
                    <a:pt x="118723" y="154675"/>
                  </a:lnTo>
                  <a:cubicBezTo>
                    <a:pt x="120427" y="154550"/>
                    <a:pt x="121730" y="153147"/>
                    <a:pt x="121630" y="151517"/>
                  </a:cubicBezTo>
                  <a:lnTo>
                    <a:pt x="113359" y="2695"/>
                  </a:lnTo>
                  <a:cubicBezTo>
                    <a:pt x="113265" y="1158"/>
                    <a:pt x="111966" y="0"/>
                    <a:pt x="110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1"/>
            <p:cNvSpPr/>
            <p:nvPr/>
          </p:nvSpPr>
          <p:spPr>
            <a:xfrm rot="260809">
              <a:off x="1281930" y="1030983"/>
              <a:ext cx="2228969" cy="1635768"/>
            </a:xfrm>
            <a:custGeom>
              <a:avLst/>
              <a:gdLst/>
              <a:ahLst/>
              <a:cxnLst/>
              <a:rect l="l" t="t" r="r" b="b"/>
              <a:pathLst>
                <a:path w="93987" h="68974" extrusionOk="0">
                  <a:moveTo>
                    <a:pt x="82382" y="0"/>
                  </a:moveTo>
                  <a:lnTo>
                    <a:pt x="7695" y="5690"/>
                  </a:lnTo>
                  <a:cubicBezTo>
                    <a:pt x="7946" y="10201"/>
                    <a:pt x="4537" y="14111"/>
                    <a:pt x="1" y="14462"/>
                  </a:cubicBezTo>
                  <a:lnTo>
                    <a:pt x="2658" y="61128"/>
                  </a:lnTo>
                  <a:cubicBezTo>
                    <a:pt x="2872" y="61112"/>
                    <a:pt x="3084" y="61104"/>
                    <a:pt x="3295" y="61104"/>
                  </a:cubicBezTo>
                  <a:cubicBezTo>
                    <a:pt x="7682" y="61104"/>
                    <a:pt x="11366" y="64525"/>
                    <a:pt x="11605" y="68973"/>
                  </a:cubicBezTo>
                  <a:lnTo>
                    <a:pt x="86292" y="63284"/>
                  </a:lnTo>
                  <a:cubicBezTo>
                    <a:pt x="86041" y="58747"/>
                    <a:pt x="89450" y="54838"/>
                    <a:pt x="93986" y="54487"/>
                  </a:cubicBezTo>
                  <a:lnTo>
                    <a:pt x="91330" y="7820"/>
                  </a:lnTo>
                  <a:cubicBezTo>
                    <a:pt x="91116" y="7836"/>
                    <a:pt x="90903" y="7844"/>
                    <a:pt x="90692" y="7844"/>
                  </a:cubicBezTo>
                  <a:cubicBezTo>
                    <a:pt x="86305" y="7844"/>
                    <a:pt x="82621" y="4424"/>
                    <a:pt x="82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1"/>
            <p:cNvSpPr/>
            <p:nvPr/>
          </p:nvSpPr>
          <p:spPr>
            <a:xfrm rot="260809">
              <a:off x="1344184" y="1079872"/>
              <a:ext cx="2092841" cy="1541854"/>
            </a:xfrm>
            <a:custGeom>
              <a:avLst/>
              <a:gdLst/>
              <a:ahLst/>
              <a:cxnLst/>
              <a:rect l="l" t="t" r="r" b="b"/>
              <a:pathLst>
                <a:path w="88247" h="65014" extrusionOk="0">
                  <a:moveTo>
                    <a:pt x="76628" y="909"/>
                  </a:moveTo>
                  <a:cubicBezTo>
                    <a:pt x="77084" y="5056"/>
                    <a:pt x="80595" y="8171"/>
                    <a:pt x="84738" y="8171"/>
                  </a:cubicBezTo>
                  <a:cubicBezTo>
                    <a:pt x="84803" y="8171"/>
                    <a:pt x="84869" y="8171"/>
                    <a:pt x="84936" y="8170"/>
                  </a:cubicBezTo>
                  <a:lnTo>
                    <a:pt x="84936" y="8170"/>
                  </a:lnTo>
                  <a:lnTo>
                    <a:pt x="87346" y="50746"/>
                  </a:lnTo>
                  <a:lnTo>
                    <a:pt x="87346" y="50746"/>
                  </a:lnTo>
                  <a:cubicBezTo>
                    <a:pt x="83271" y="51267"/>
                    <a:pt x="80226" y="54753"/>
                    <a:pt x="80226" y="58848"/>
                  </a:cubicBezTo>
                  <a:cubicBezTo>
                    <a:pt x="80226" y="58866"/>
                    <a:pt x="80226" y="58885"/>
                    <a:pt x="80226" y="58904"/>
                  </a:cubicBezTo>
                  <a:lnTo>
                    <a:pt x="80226" y="58904"/>
                  </a:lnTo>
                  <a:lnTo>
                    <a:pt x="11621" y="64129"/>
                  </a:lnTo>
                  <a:lnTo>
                    <a:pt x="11621" y="64129"/>
                  </a:lnTo>
                  <a:cubicBezTo>
                    <a:pt x="11175" y="59993"/>
                    <a:pt x="7660" y="56843"/>
                    <a:pt x="3509" y="56843"/>
                  </a:cubicBezTo>
                  <a:cubicBezTo>
                    <a:pt x="3445" y="56843"/>
                    <a:pt x="3378" y="56846"/>
                    <a:pt x="3310" y="56849"/>
                  </a:cubicBezTo>
                  <a:lnTo>
                    <a:pt x="3310" y="56849"/>
                  </a:lnTo>
                  <a:lnTo>
                    <a:pt x="876" y="14294"/>
                  </a:lnTo>
                  <a:lnTo>
                    <a:pt x="876" y="14294"/>
                  </a:lnTo>
                  <a:cubicBezTo>
                    <a:pt x="4941" y="13761"/>
                    <a:pt x="8021" y="10293"/>
                    <a:pt x="8021" y="6191"/>
                  </a:cubicBezTo>
                  <a:cubicBezTo>
                    <a:pt x="8021" y="6173"/>
                    <a:pt x="8020" y="6154"/>
                    <a:pt x="8019" y="6135"/>
                  </a:cubicBezTo>
                  <a:lnTo>
                    <a:pt x="8019" y="6135"/>
                  </a:lnTo>
                  <a:lnTo>
                    <a:pt x="76628" y="909"/>
                  </a:lnTo>
                  <a:close/>
                  <a:moveTo>
                    <a:pt x="77394" y="0"/>
                  </a:moveTo>
                  <a:lnTo>
                    <a:pt x="7143" y="5364"/>
                  </a:lnTo>
                  <a:lnTo>
                    <a:pt x="7168" y="5765"/>
                  </a:lnTo>
                  <a:cubicBezTo>
                    <a:pt x="7168" y="5915"/>
                    <a:pt x="7168" y="6066"/>
                    <a:pt x="7168" y="6191"/>
                  </a:cubicBezTo>
                  <a:cubicBezTo>
                    <a:pt x="7168" y="10001"/>
                    <a:pt x="4236" y="13209"/>
                    <a:pt x="401" y="13484"/>
                  </a:cubicBezTo>
                  <a:lnTo>
                    <a:pt x="0" y="13534"/>
                  </a:lnTo>
                  <a:lnTo>
                    <a:pt x="2507" y="57745"/>
                  </a:lnTo>
                  <a:lnTo>
                    <a:pt x="2933" y="57720"/>
                  </a:lnTo>
                  <a:cubicBezTo>
                    <a:pt x="3133" y="57695"/>
                    <a:pt x="3309" y="57695"/>
                    <a:pt x="3509" y="57695"/>
                  </a:cubicBezTo>
                  <a:cubicBezTo>
                    <a:pt x="7344" y="57695"/>
                    <a:pt x="10577" y="60703"/>
                    <a:pt x="10803" y="64587"/>
                  </a:cubicBezTo>
                  <a:lnTo>
                    <a:pt x="10828" y="65013"/>
                  </a:lnTo>
                  <a:lnTo>
                    <a:pt x="81104" y="59675"/>
                  </a:lnTo>
                  <a:lnTo>
                    <a:pt x="81079" y="59249"/>
                  </a:lnTo>
                  <a:cubicBezTo>
                    <a:pt x="81054" y="59124"/>
                    <a:pt x="81054" y="58973"/>
                    <a:pt x="81054" y="58848"/>
                  </a:cubicBezTo>
                  <a:cubicBezTo>
                    <a:pt x="81054" y="55038"/>
                    <a:pt x="83986" y="51830"/>
                    <a:pt x="87820" y="51530"/>
                  </a:cubicBezTo>
                  <a:lnTo>
                    <a:pt x="88247" y="51505"/>
                  </a:lnTo>
                  <a:lnTo>
                    <a:pt x="85715" y="7294"/>
                  </a:lnTo>
                  <a:lnTo>
                    <a:pt x="85289" y="7319"/>
                  </a:lnTo>
                  <a:cubicBezTo>
                    <a:pt x="85114" y="7344"/>
                    <a:pt x="84913" y="7344"/>
                    <a:pt x="84738" y="7344"/>
                  </a:cubicBezTo>
                  <a:cubicBezTo>
                    <a:pt x="80878" y="7344"/>
                    <a:pt x="77645" y="4336"/>
                    <a:pt x="77419" y="427"/>
                  </a:cubicBezTo>
                  <a:lnTo>
                    <a:pt x="77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1"/>
            <p:cNvSpPr/>
            <p:nvPr/>
          </p:nvSpPr>
          <p:spPr>
            <a:xfrm rot="260809">
              <a:off x="1252431" y="2941969"/>
              <a:ext cx="2217657" cy="1037824"/>
            </a:xfrm>
            <a:custGeom>
              <a:avLst/>
              <a:gdLst/>
              <a:ahLst/>
              <a:cxnLst/>
              <a:rect l="l" t="t" r="r" b="b"/>
              <a:pathLst>
                <a:path w="93510" h="43761" extrusionOk="0">
                  <a:moveTo>
                    <a:pt x="91304" y="1"/>
                  </a:moveTo>
                  <a:lnTo>
                    <a:pt x="1" y="6968"/>
                  </a:lnTo>
                  <a:lnTo>
                    <a:pt x="2206" y="43761"/>
                  </a:lnTo>
                  <a:lnTo>
                    <a:pt x="93510" y="36818"/>
                  </a:lnTo>
                  <a:lnTo>
                    <a:pt x="913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1"/>
            <p:cNvSpPr/>
            <p:nvPr/>
          </p:nvSpPr>
          <p:spPr>
            <a:xfrm rot="260809">
              <a:off x="1265282" y="3882883"/>
              <a:ext cx="2167142" cy="259758"/>
            </a:xfrm>
            <a:custGeom>
              <a:avLst/>
              <a:gdLst/>
              <a:ahLst/>
              <a:cxnLst/>
              <a:rect l="l" t="t" r="r" b="b"/>
              <a:pathLst>
                <a:path w="91380" h="10953" extrusionOk="0">
                  <a:moveTo>
                    <a:pt x="91304" y="0"/>
                  </a:moveTo>
                  <a:lnTo>
                    <a:pt x="0" y="6968"/>
                  </a:lnTo>
                  <a:lnTo>
                    <a:pt x="76" y="10953"/>
                  </a:lnTo>
                  <a:lnTo>
                    <a:pt x="91379" y="4010"/>
                  </a:lnTo>
                  <a:lnTo>
                    <a:pt x="913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1"/>
            <p:cNvSpPr/>
            <p:nvPr/>
          </p:nvSpPr>
          <p:spPr>
            <a:xfrm rot="260809">
              <a:off x="1286308" y="2790126"/>
              <a:ext cx="2167142" cy="259758"/>
            </a:xfrm>
            <a:custGeom>
              <a:avLst/>
              <a:gdLst/>
              <a:ahLst/>
              <a:cxnLst/>
              <a:rect l="l" t="t" r="r" b="b"/>
              <a:pathLst>
                <a:path w="91380" h="10953" extrusionOk="0">
                  <a:moveTo>
                    <a:pt x="91305" y="0"/>
                  </a:moveTo>
                  <a:lnTo>
                    <a:pt x="1" y="6967"/>
                  </a:lnTo>
                  <a:lnTo>
                    <a:pt x="76" y="10952"/>
                  </a:lnTo>
                  <a:lnTo>
                    <a:pt x="91380" y="4010"/>
                  </a:lnTo>
                  <a:lnTo>
                    <a:pt x="913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1"/>
            <p:cNvSpPr/>
            <p:nvPr/>
          </p:nvSpPr>
          <p:spPr>
            <a:xfrm rot="260686">
              <a:off x="2687324" y="3429457"/>
              <a:ext cx="1892972" cy="923744"/>
            </a:xfrm>
            <a:custGeom>
              <a:avLst/>
              <a:gdLst/>
              <a:ahLst/>
              <a:cxnLst/>
              <a:rect l="l" t="t" r="r" b="b"/>
              <a:pathLst>
                <a:path w="88523" h="43198" extrusionOk="0">
                  <a:moveTo>
                    <a:pt x="72866" y="0"/>
                  </a:moveTo>
                  <a:cubicBezTo>
                    <a:pt x="67094" y="0"/>
                    <a:pt x="61289" y="1258"/>
                    <a:pt x="55815" y="3154"/>
                  </a:cubicBezTo>
                  <a:cubicBezTo>
                    <a:pt x="55840" y="5585"/>
                    <a:pt x="55690" y="7991"/>
                    <a:pt x="55314" y="10397"/>
                  </a:cubicBezTo>
                  <a:cubicBezTo>
                    <a:pt x="54612" y="8292"/>
                    <a:pt x="54011" y="6161"/>
                    <a:pt x="53484" y="4006"/>
                  </a:cubicBezTo>
                  <a:cubicBezTo>
                    <a:pt x="53083" y="4156"/>
                    <a:pt x="52707" y="4282"/>
                    <a:pt x="52332" y="4432"/>
                  </a:cubicBezTo>
                  <a:cubicBezTo>
                    <a:pt x="52181" y="6913"/>
                    <a:pt x="52106" y="9394"/>
                    <a:pt x="52006" y="11876"/>
                  </a:cubicBezTo>
                  <a:cubicBezTo>
                    <a:pt x="51329" y="9695"/>
                    <a:pt x="50778" y="7490"/>
                    <a:pt x="50276" y="5284"/>
                  </a:cubicBezTo>
                  <a:cubicBezTo>
                    <a:pt x="44512" y="7690"/>
                    <a:pt x="38973" y="10597"/>
                    <a:pt x="33309" y="13279"/>
                  </a:cubicBezTo>
                  <a:cubicBezTo>
                    <a:pt x="31930" y="13931"/>
                    <a:pt x="30527" y="14582"/>
                    <a:pt x="29148" y="15234"/>
                  </a:cubicBezTo>
                  <a:cubicBezTo>
                    <a:pt x="29474" y="16913"/>
                    <a:pt x="29725" y="18592"/>
                    <a:pt x="29875" y="20272"/>
                  </a:cubicBezTo>
                  <a:cubicBezTo>
                    <a:pt x="28998" y="18893"/>
                    <a:pt x="28146" y="17490"/>
                    <a:pt x="27319" y="16086"/>
                  </a:cubicBezTo>
                  <a:cubicBezTo>
                    <a:pt x="26943" y="16262"/>
                    <a:pt x="26542" y="16437"/>
                    <a:pt x="26166" y="16612"/>
                  </a:cubicBezTo>
                  <a:cubicBezTo>
                    <a:pt x="26492" y="18417"/>
                    <a:pt x="26793" y="20247"/>
                    <a:pt x="27118" y="22051"/>
                  </a:cubicBezTo>
                  <a:cubicBezTo>
                    <a:pt x="26041" y="20622"/>
                    <a:pt x="25063" y="19119"/>
                    <a:pt x="24136" y="17565"/>
                  </a:cubicBezTo>
                  <a:cubicBezTo>
                    <a:pt x="18823" y="20071"/>
                    <a:pt x="13610" y="22703"/>
                    <a:pt x="8797" y="26061"/>
                  </a:cubicBezTo>
                  <a:cubicBezTo>
                    <a:pt x="6717" y="27490"/>
                    <a:pt x="4687" y="29094"/>
                    <a:pt x="3484" y="31299"/>
                  </a:cubicBezTo>
                  <a:cubicBezTo>
                    <a:pt x="0" y="37765"/>
                    <a:pt x="6542" y="42126"/>
                    <a:pt x="12206" y="42828"/>
                  </a:cubicBezTo>
                  <a:cubicBezTo>
                    <a:pt x="14297" y="43083"/>
                    <a:pt x="16395" y="43197"/>
                    <a:pt x="18495" y="43197"/>
                  </a:cubicBezTo>
                  <a:cubicBezTo>
                    <a:pt x="24047" y="43197"/>
                    <a:pt x="29608" y="42395"/>
                    <a:pt x="35063" y="41249"/>
                  </a:cubicBezTo>
                  <a:cubicBezTo>
                    <a:pt x="41705" y="39846"/>
                    <a:pt x="48221" y="37941"/>
                    <a:pt x="54562" y="35535"/>
                  </a:cubicBezTo>
                  <a:cubicBezTo>
                    <a:pt x="54186" y="33705"/>
                    <a:pt x="53785" y="31876"/>
                    <a:pt x="53409" y="30046"/>
                  </a:cubicBezTo>
                  <a:lnTo>
                    <a:pt x="53409" y="30046"/>
                  </a:lnTo>
                  <a:lnTo>
                    <a:pt x="56692" y="34708"/>
                  </a:lnTo>
                  <a:cubicBezTo>
                    <a:pt x="57093" y="34532"/>
                    <a:pt x="57494" y="34382"/>
                    <a:pt x="57895" y="34206"/>
                  </a:cubicBezTo>
                  <a:cubicBezTo>
                    <a:pt x="57344" y="32201"/>
                    <a:pt x="56793" y="30196"/>
                    <a:pt x="56266" y="28191"/>
                  </a:cubicBezTo>
                  <a:lnTo>
                    <a:pt x="56266" y="28191"/>
                  </a:lnTo>
                  <a:cubicBezTo>
                    <a:pt x="57595" y="29820"/>
                    <a:pt x="58823" y="31550"/>
                    <a:pt x="59976" y="33354"/>
                  </a:cubicBezTo>
                  <a:cubicBezTo>
                    <a:pt x="60126" y="33279"/>
                    <a:pt x="60276" y="33204"/>
                    <a:pt x="60427" y="33154"/>
                  </a:cubicBezTo>
                  <a:cubicBezTo>
                    <a:pt x="68146" y="29795"/>
                    <a:pt x="75665" y="25610"/>
                    <a:pt x="81705" y="19795"/>
                  </a:cubicBezTo>
                  <a:cubicBezTo>
                    <a:pt x="80753" y="18642"/>
                    <a:pt x="79775" y="17490"/>
                    <a:pt x="78823" y="16337"/>
                  </a:cubicBezTo>
                  <a:lnTo>
                    <a:pt x="78823" y="16337"/>
                  </a:lnTo>
                  <a:cubicBezTo>
                    <a:pt x="80151" y="17164"/>
                    <a:pt x="81530" y="17916"/>
                    <a:pt x="82958" y="18567"/>
                  </a:cubicBezTo>
                  <a:cubicBezTo>
                    <a:pt x="83209" y="18292"/>
                    <a:pt x="83485" y="18041"/>
                    <a:pt x="83735" y="17765"/>
                  </a:cubicBezTo>
                  <a:cubicBezTo>
                    <a:pt x="82858" y="16938"/>
                    <a:pt x="82006" y="16136"/>
                    <a:pt x="81129" y="15309"/>
                  </a:cubicBezTo>
                  <a:cubicBezTo>
                    <a:pt x="80602" y="14808"/>
                    <a:pt x="80026" y="14106"/>
                    <a:pt x="80277" y="13429"/>
                  </a:cubicBezTo>
                  <a:lnTo>
                    <a:pt x="80277" y="13429"/>
                  </a:lnTo>
                  <a:cubicBezTo>
                    <a:pt x="82131" y="13981"/>
                    <a:pt x="83961" y="14632"/>
                    <a:pt x="85765" y="15334"/>
                  </a:cubicBezTo>
                  <a:cubicBezTo>
                    <a:pt x="86542" y="14231"/>
                    <a:pt x="87219" y="13079"/>
                    <a:pt x="87695" y="11800"/>
                  </a:cubicBezTo>
                  <a:cubicBezTo>
                    <a:pt x="88497" y="9570"/>
                    <a:pt x="88522" y="6938"/>
                    <a:pt x="87294" y="4908"/>
                  </a:cubicBezTo>
                  <a:cubicBezTo>
                    <a:pt x="85765" y="2377"/>
                    <a:pt x="82683" y="1224"/>
                    <a:pt x="79775" y="647"/>
                  </a:cubicBezTo>
                  <a:cubicBezTo>
                    <a:pt x="77493" y="202"/>
                    <a:pt x="75182" y="0"/>
                    <a:pt x="728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1"/>
            <p:cNvSpPr/>
            <p:nvPr/>
          </p:nvSpPr>
          <p:spPr>
            <a:xfrm rot="260686">
              <a:off x="3819858" y="4101988"/>
              <a:ext cx="62719" cy="86840"/>
            </a:xfrm>
            <a:custGeom>
              <a:avLst/>
              <a:gdLst/>
              <a:ahLst/>
              <a:cxnLst/>
              <a:rect l="l" t="t" r="r" b="b"/>
              <a:pathLst>
                <a:path w="2933" h="4061" extrusionOk="0">
                  <a:moveTo>
                    <a:pt x="2857" y="4061"/>
                  </a:moveTo>
                  <a:cubicBezTo>
                    <a:pt x="1905" y="2707"/>
                    <a:pt x="953" y="1354"/>
                    <a:pt x="0" y="1"/>
                  </a:cubicBezTo>
                  <a:lnTo>
                    <a:pt x="0" y="1"/>
                  </a:lnTo>
                  <a:cubicBezTo>
                    <a:pt x="953" y="1354"/>
                    <a:pt x="1905" y="2707"/>
                    <a:pt x="2857" y="4061"/>
                  </a:cubicBezTo>
                  <a:cubicBezTo>
                    <a:pt x="2883" y="4036"/>
                    <a:pt x="2908" y="4036"/>
                    <a:pt x="2933" y="4036"/>
                  </a:cubicBezTo>
                  <a:cubicBezTo>
                    <a:pt x="2908" y="4036"/>
                    <a:pt x="2883" y="4036"/>
                    <a:pt x="2857" y="4061"/>
                  </a:cubicBez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1"/>
            <p:cNvSpPr/>
            <p:nvPr/>
          </p:nvSpPr>
          <p:spPr>
            <a:xfrm rot="260686">
              <a:off x="3814627" y="4086560"/>
              <a:ext cx="9131" cy="12873"/>
            </a:xfrm>
            <a:custGeom>
              <a:avLst/>
              <a:gdLst/>
              <a:ahLst/>
              <a:cxnLst/>
              <a:rect l="l" t="t" r="r" b="b"/>
              <a:pathLst>
                <a:path w="427" h="602" extrusionOk="0">
                  <a:moveTo>
                    <a:pt x="426" y="602"/>
                  </a:moveTo>
                  <a:cubicBezTo>
                    <a:pt x="301" y="401"/>
                    <a:pt x="151" y="201"/>
                    <a:pt x="0" y="0"/>
                  </a:cubicBezTo>
                  <a:cubicBezTo>
                    <a:pt x="50" y="150"/>
                    <a:pt x="75" y="301"/>
                    <a:pt x="100" y="476"/>
                  </a:cubicBezTo>
                  <a:cubicBezTo>
                    <a:pt x="75" y="301"/>
                    <a:pt x="50" y="150"/>
                    <a:pt x="0" y="0"/>
                  </a:cubicBezTo>
                  <a:cubicBezTo>
                    <a:pt x="151" y="201"/>
                    <a:pt x="301" y="401"/>
                    <a:pt x="426" y="602"/>
                  </a:cubicBezTo>
                  <a:lnTo>
                    <a:pt x="426" y="602"/>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1"/>
            <p:cNvSpPr/>
            <p:nvPr/>
          </p:nvSpPr>
          <p:spPr>
            <a:xfrm rot="260686">
              <a:off x="3898030" y="4156782"/>
              <a:ext cx="6993" cy="25212"/>
            </a:xfrm>
            <a:custGeom>
              <a:avLst/>
              <a:gdLst/>
              <a:ahLst/>
              <a:cxnLst/>
              <a:rect l="l" t="t" r="r" b="b"/>
              <a:pathLst>
                <a:path w="327" h="1179" extrusionOk="0">
                  <a:moveTo>
                    <a:pt x="326" y="1178"/>
                  </a:moveTo>
                  <a:cubicBezTo>
                    <a:pt x="226" y="803"/>
                    <a:pt x="101" y="402"/>
                    <a:pt x="1" y="1"/>
                  </a:cubicBezTo>
                  <a:lnTo>
                    <a:pt x="1" y="1"/>
                  </a:lnTo>
                  <a:cubicBezTo>
                    <a:pt x="101" y="402"/>
                    <a:pt x="226" y="803"/>
                    <a:pt x="326" y="1178"/>
                  </a:cubicBezTo>
                  <a:lnTo>
                    <a:pt x="326" y="1178"/>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1"/>
            <p:cNvSpPr/>
            <p:nvPr/>
          </p:nvSpPr>
          <p:spPr>
            <a:xfrm rot="260686">
              <a:off x="3875075" y="4052623"/>
              <a:ext cx="38598" cy="103456"/>
            </a:xfrm>
            <a:custGeom>
              <a:avLst/>
              <a:gdLst/>
              <a:ahLst/>
              <a:cxnLst/>
              <a:rect l="l" t="t" r="r" b="b"/>
              <a:pathLst>
                <a:path w="1805" h="4838" extrusionOk="0">
                  <a:moveTo>
                    <a:pt x="1304" y="4838"/>
                  </a:moveTo>
                  <a:cubicBezTo>
                    <a:pt x="878" y="3234"/>
                    <a:pt x="426" y="1604"/>
                    <a:pt x="0" y="0"/>
                  </a:cubicBezTo>
                  <a:cubicBezTo>
                    <a:pt x="627" y="777"/>
                    <a:pt x="1228" y="1554"/>
                    <a:pt x="1805" y="2381"/>
                  </a:cubicBezTo>
                  <a:lnTo>
                    <a:pt x="1805" y="2381"/>
                  </a:lnTo>
                  <a:cubicBezTo>
                    <a:pt x="1228" y="1554"/>
                    <a:pt x="627" y="777"/>
                    <a:pt x="0" y="0"/>
                  </a:cubicBezTo>
                  <a:cubicBezTo>
                    <a:pt x="426" y="1604"/>
                    <a:pt x="878" y="3234"/>
                    <a:pt x="1304" y="4838"/>
                  </a:cubicBezTo>
                  <a:lnTo>
                    <a:pt x="1304" y="4838"/>
                  </a:ln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1"/>
            <p:cNvSpPr/>
            <p:nvPr/>
          </p:nvSpPr>
          <p:spPr>
            <a:xfrm rot="260686">
              <a:off x="4435674" y="3598109"/>
              <a:ext cx="131875" cy="293730"/>
            </a:xfrm>
            <a:custGeom>
              <a:avLst/>
              <a:gdLst/>
              <a:ahLst/>
              <a:cxnLst/>
              <a:rect l="l" t="t" r="r" b="b"/>
              <a:pathLst>
                <a:path w="6167" h="13736" extrusionOk="0">
                  <a:moveTo>
                    <a:pt x="1830" y="13735"/>
                  </a:moveTo>
                  <a:lnTo>
                    <a:pt x="1830" y="13735"/>
                  </a:lnTo>
                  <a:cubicBezTo>
                    <a:pt x="1956" y="13610"/>
                    <a:pt x="2081" y="13460"/>
                    <a:pt x="2231" y="13334"/>
                  </a:cubicBezTo>
                  <a:cubicBezTo>
                    <a:pt x="2081" y="13460"/>
                    <a:pt x="1956" y="13610"/>
                    <a:pt x="1830" y="13735"/>
                  </a:cubicBezTo>
                  <a:close/>
                  <a:moveTo>
                    <a:pt x="2607" y="12933"/>
                  </a:moveTo>
                  <a:cubicBezTo>
                    <a:pt x="1730" y="12106"/>
                    <a:pt x="878" y="11304"/>
                    <a:pt x="1" y="10477"/>
                  </a:cubicBezTo>
                  <a:cubicBezTo>
                    <a:pt x="878" y="11304"/>
                    <a:pt x="1730" y="12106"/>
                    <a:pt x="2607" y="12933"/>
                  </a:cubicBezTo>
                  <a:lnTo>
                    <a:pt x="2607" y="12933"/>
                  </a:lnTo>
                  <a:close/>
                  <a:moveTo>
                    <a:pt x="6166" y="76"/>
                  </a:moveTo>
                  <a:lnTo>
                    <a:pt x="6141" y="51"/>
                  </a:lnTo>
                  <a:lnTo>
                    <a:pt x="6166" y="76"/>
                  </a:lnTo>
                  <a:close/>
                  <a:moveTo>
                    <a:pt x="6141" y="51"/>
                  </a:moveTo>
                  <a:cubicBezTo>
                    <a:pt x="6141" y="51"/>
                    <a:pt x="6141" y="51"/>
                    <a:pt x="6141" y="26"/>
                  </a:cubicBezTo>
                  <a:cubicBezTo>
                    <a:pt x="6141" y="51"/>
                    <a:pt x="6141" y="51"/>
                    <a:pt x="6141" y="51"/>
                  </a:cubicBezTo>
                  <a:close/>
                  <a:moveTo>
                    <a:pt x="6141" y="26"/>
                  </a:moveTo>
                  <a:cubicBezTo>
                    <a:pt x="6141" y="26"/>
                    <a:pt x="6116" y="26"/>
                    <a:pt x="6116" y="26"/>
                  </a:cubicBezTo>
                  <a:cubicBezTo>
                    <a:pt x="6116" y="26"/>
                    <a:pt x="6141" y="26"/>
                    <a:pt x="6141" y="26"/>
                  </a:cubicBezTo>
                  <a:close/>
                  <a:moveTo>
                    <a:pt x="6116" y="26"/>
                  </a:moveTo>
                  <a:cubicBezTo>
                    <a:pt x="6116" y="1"/>
                    <a:pt x="6116" y="1"/>
                    <a:pt x="6116" y="1"/>
                  </a:cubicBezTo>
                  <a:cubicBezTo>
                    <a:pt x="6116" y="1"/>
                    <a:pt x="6116" y="1"/>
                    <a:pt x="6116" y="26"/>
                  </a:cubicBezTo>
                  <a:close/>
                  <a:moveTo>
                    <a:pt x="6116" y="1"/>
                  </a:moveTo>
                  <a:cubicBezTo>
                    <a:pt x="6116" y="1"/>
                    <a:pt x="6116" y="1"/>
                    <a:pt x="6116" y="1"/>
                  </a:cubicBezTo>
                  <a:cubicBezTo>
                    <a:pt x="6116" y="1"/>
                    <a:pt x="6116" y="1"/>
                    <a:pt x="6116" y="1"/>
                  </a:cubicBez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1"/>
            <p:cNvSpPr/>
            <p:nvPr/>
          </p:nvSpPr>
          <p:spPr>
            <a:xfrm rot="260686">
              <a:off x="2915508" y="4295498"/>
              <a:ext cx="92186" cy="6971"/>
            </a:xfrm>
            <a:custGeom>
              <a:avLst/>
              <a:gdLst/>
              <a:ahLst/>
              <a:cxnLst/>
              <a:rect l="l" t="t" r="r" b="b"/>
              <a:pathLst>
                <a:path w="4311" h="326" extrusionOk="0">
                  <a:moveTo>
                    <a:pt x="0" y="0"/>
                  </a:moveTo>
                  <a:lnTo>
                    <a:pt x="0" y="0"/>
                  </a:lnTo>
                  <a:cubicBezTo>
                    <a:pt x="542" y="67"/>
                    <a:pt x="1087" y="122"/>
                    <a:pt x="1634" y="169"/>
                  </a:cubicBezTo>
                  <a:lnTo>
                    <a:pt x="1634" y="169"/>
                  </a:lnTo>
                  <a:cubicBezTo>
                    <a:pt x="1084" y="120"/>
                    <a:pt x="537" y="60"/>
                    <a:pt x="0" y="0"/>
                  </a:cubicBezTo>
                  <a:close/>
                  <a:moveTo>
                    <a:pt x="1634" y="169"/>
                  </a:moveTo>
                  <a:cubicBezTo>
                    <a:pt x="2000" y="201"/>
                    <a:pt x="2368" y="229"/>
                    <a:pt x="2736" y="250"/>
                  </a:cubicBezTo>
                  <a:lnTo>
                    <a:pt x="2736" y="250"/>
                  </a:lnTo>
                  <a:cubicBezTo>
                    <a:pt x="2368" y="227"/>
                    <a:pt x="2001" y="200"/>
                    <a:pt x="1634" y="169"/>
                  </a:cubicBezTo>
                  <a:close/>
                  <a:moveTo>
                    <a:pt x="2736" y="250"/>
                  </a:moveTo>
                  <a:lnTo>
                    <a:pt x="2736" y="250"/>
                  </a:lnTo>
                  <a:cubicBezTo>
                    <a:pt x="2949" y="263"/>
                    <a:pt x="3163" y="275"/>
                    <a:pt x="3377" y="286"/>
                  </a:cubicBezTo>
                  <a:lnTo>
                    <a:pt x="3377" y="286"/>
                  </a:lnTo>
                  <a:cubicBezTo>
                    <a:pt x="3328" y="283"/>
                    <a:pt x="3280" y="279"/>
                    <a:pt x="3233" y="276"/>
                  </a:cubicBezTo>
                  <a:cubicBezTo>
                    <a:pt x="3083" y="276"/>
                    <a:pt x="2907" y="251"/>
                    <a:pt x="2757" y="251"/>
                  </a:cubicBezTo>
                  <a:cubicBezTo>
                    <a:pt x="2750" y="250"/>
                    <a:pt x="2743" y="250"/>
                    <a:pt x="2736" y="250"/>
                  </a:cubicBezTo>
                  <a:close/>
                  <a:moveTo>
                    <a:pt x="3377" y="286"/>
                  </a:moveTo>
                  <a:cubicBezTo>
                    <a:pt x="3685" y="307"/>
                    <a:pt x="4007" y="326"/>
                    <a:pt x="4311" y="326"/>
                  </a:cubicBezTo>
                  <a:cubicBezTo>
                    <a:pt x="4000" y="315"/>
                    <a:pt x="3689" y="302"/>
                    <a:pt x="3377" y="286"/>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1"/>
            <p:cNvSpPr/>
            <p:nvPr/>
          </p:nvSpPr>
          <p:spPr>
            <a:xfrm rot="260686">
              <a:off x="2894610" y="4287959"/>
              <a:ext cx="20914" cy="3250"/>
            </a:xfrm>
            <a:custGeom>
              <a:avLst/>
              <a:gdLst/>
              <a:ahLst/>
              <a:cxnLst/>
              <a:rect l="l" t="t" r="r" b="b"/>
              <a:pathLst>
                <a:path w="978" h="152" extrusionOk="0">
                  <a:moveTo>
                    <a:pt x="978" y="151"/>
                  </a:moveTo>
                  <a:cubicBezTo>
                    <a:pt x="978" y="151"/>
                    <a:pt x="978" y="151"/>
                    <a:pt x="978" y="151"/>
                  </a:cubicBezTo>
                  <a:cubicBezTo>
                    <a:pt x="978" y="151"/>
                    <a:pt x="978" y="151"/>
                    <a:pt x="978" y="151"/>
                  </a:cubicBezTo>
                  <a:close/>
                  <a:moveTo>
                    <a:pt x="978" y="151"/>
                  </a:moveTo>
                  <a:cubicBezTo>
                    <a:pt x="978" y="151"/>
                    <a:pt x="978" y="151"/>
                    <a:pt x="953" y="151"/>
                  </a:cubicBezTo>
                  <a:cubicBezTo>
                    <a:pt x="978" y="151"/>
                    <a:pt x="978" y="151"/>
                    <a:pt x="978" y="151"/>
                  </a:cubicBezTo>
                  <a:close/>
                  <a:moveTo>
                    <a:pt x="953" y="151"/>
                  </a:moveTo>
                  <a:cubicBezTo>
                    <a:pt x="652" y="101"/>
                    <a:pt x="326" y="51"/>
                    <a:pt x="26" y="1"/>
                  </a:cubicBezTo>
                  <a:cubicBezTo>
                    <a:pt x="326" y="51"/>
                    <a:pt x="652" y="101"/>
                    <a:pt x="953" y="151"/>
                  </a:cubicBezTo>
                  <a:close/>
                  <a:moveTo>
                    <a:pt x="1" y="1"/>
                  </a:moveTo>
                  <a:cubicBezTo>
                    <a:pt x="1" y="1"/>
                    <a:pt x="1" y="1"/>
                    <a:pt x="1" y="1"/>
                  </a:cubicBezTo>
                  <a:cubicBezTo>
                    <a:pt x="1" y="1"/>
                    <a:pt x="1" y="1"/>
                    <a:pt x="1" y="1"/>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1"/>
            <p:cNvSpPr/>
            <p:nvPr/>
          </p:nvSpPr>
          <p:spPr>
            <a:xfrm rot="260686">
              <a:off x="4386945" y="3598881"/>
              <a:ext cx="207446" cy="276024"/>
            </a:xfrm>
            <a:custGeom>
              <a:avLst/>
              <a:gdLst/>
              <a:ahLst/>
              <a:cxnLst/>
              <a:rect l="l" t="t" r="r" b="b"/>
              <a:pathLst>
                <a:path w="9701" h="12908" extrusionOk="0">
                  <a:moveTo>
                    <a:pt x="2582" y="12907"/>
                  </a:moveTo>
                  <a:cubicBezTo>
                    <a:pt x="1705" y="12456"/>
                    <a:pt x="853" y="11955"/>
                    <a:pt x="1" y="11429"/>
                  </a:cubicBezTo>
                  <a:lnTo>
                    <a:pt x="1" y="11429"/>
                  </a:lnTo>
                  <a:cubicBezTo>
                    <a:pt x="853" y="11955"/>
                    <a:pt x="1705" y="12456"/>
                    <a:pt x="2582" y="12907"/>
                  </a:cubicBezTo>
                  <a:close/>
                  <a:moveTo>
                    <a:pt x="8873" y="6892"/>
                  </a:moveTo>
                  <a:lnTo>
                    <a:pt x="8873" y="6892"/>
                  </a:lnTo>
                  <a:cubicBezTo>
                    <a:pt x="9675" y="4662"/>
                    <a:pt x="9700" y="2030"/>
                    <a:pt x="8472" y="0"/>
                  </a:cubicBezTo>
                  <a:cubicBezTo>
                    <a:pt x="9700" y="2030"/>
                    <a:pt x="9675" y="4662"/>
                    <a:pt x="8873" y="6892"/>
                  </a:cubicBezTo>
                  <a:lnTo>
                    <a:pt x="8873" y="6892"/>
                  </a:ln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1"/>
            <p:cNvSpPr/>
            <p:nvPr/>
          </p:nvSpPr>
          <p:spPr>
            <a:xfrm rot="260686">
              <a:off x="2293647" y="4210224"/>
              <a:ext cx="132388" cy="165105"/>
            </a:xfrm>
            <a:custGeom>
              <a:avLst/>
              <a:gdLst/>
              <a:ahLst/>
              <a:cxnLst/>
              <a:rect l="l" t="t" r="r" b="b"/>
              <a:pathLst>
                <a:path w="6191" h="7721" extrusionOk="0">
                  <a:moveTo>
                    <a:pt x="3033" y="0"/>
                  </a:moveTo>
                  <a:lnTo>
                    <a:pt x="2983" y="26"/>
                  </a:lnTo>
                  <a:cubicBezTo>
                    <a:pt x="953" y="903"/>
                    <a:pt x="0" y="3259"/>
                    <a:pt x="877" y="5289"/>
                  </a:cubicBezTo>
                  <a:cubicBezTo>
                    <a:pt x="1533" y="6805"/>
                    <a:pt x="3014" y="7721"/>
                    <a:pt x="4567" y="7721"/>
                  </a:cubicBezTo>
                  <a:cubicBezTo>
                    <a:pt x="5093" y="7721"/>
                    <a:pt x="5627" y="7616"/>
                    <a:pt x="6141" y="7394"/>
                  </a:cubicBezTo>
                  <a:lnTo>
                    <a:pt x="6191" y="7394"/>
                  </a:lnTo>
                  <a:lnTo>
                    <a:pt x="3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1"/>
            <p:cNvSpPr/>
            <p:nvPr/>
          </p:nvSpPr>
          <p:spPr>
            <a:xfrm rot="260686">
              <a:off x="2406371" y="3509355"/>
              <a:ext cx="2114295" cy="896116"/>
            </a:xfrm>
            <a:custGeom>
              <a:avLst/>
              <a:gdLst/>
              <a:ahLst/>
              <a:cxnLst/>
              <a:rect l="l" t="t" r="r" b="b"/>
              <a:pathLst>
                <a:path w="98873" h="41906" extrusionOk="0">
                  <a:moveTo>
                    <a:pt x="98873" y="1"/>
                  </a:moveTo>
                  <a:cubicBezTo>
                    <a:pt x="82432" y="6367"/>
                    <a:pt x="65840" y="12256"/>
                    <a:pt x="49299" y="18296"/>
                  </a:cubicBezTo>
                  <a:cubicBezTo>
                    <a:pt x="41003" y="21329"/>
                    <a:pt x="32732" y="24387"/>
                    <a:pt x="24512" y="27595"/>
                  </a:cubicBezTo>
                  <a:cubicBezTo>
                    <a:pt x="16291" y="30803"/>
                    <a:pt x="8095" y="34136"/>
                    <a:pt x="0" y="37770"/>
                  </a:cubicBezTo>
                  <a:lnTo>
                    <a:pt x="1980" y="41906"/>
                  </a:lnTo>
                  <a:cubicBezTo>
                    <a:pt x="9800" y="37971"/>
                    <a:pt x="17795" y="34312"/>
                    <a:pt x="25840" y="30778"/>
                  </a:cubicBezTo>
                  <a:cubicBezTo>
                    <a:pt x="33885" y="27219"/>
                    <a:pt x="41980" y="23810"/>
                    <a:pt x="50126" y="20427"/>
                  </a:cubicBezTo>
                  <a:cubicBezTo>
                    <a:pt x="66391" y="13685"/>
                    <a:pt x="82732" y="7068"/>
                    <a:pt x="98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1"/>
            <p:cNvSpPr/>
            <p:nvPr/>
          </p:nvSpPr>
          <p:spPr>
            <a:xfrm rot="260686">
              <a:off x="2331588" y="4136826"/>
              <a:ext cx="213861" cy="278162"/>
            </a:xfrm>
            <a:custGeom>
              <a:avLst/>
              <a:gdLst/>
              <a:ahLst/>
              <a:cxnLst/>
              <a:rect l="l" t="t" r="r" b="b"/>
              <a:pathLst>
                <a:path w="10001" h="13008" extrusionOk="0">
                  <a:moveTo>
                    <a:pt x="5414" y="0"/>
                  </a:moveTo>
                  <a:lnTo>
                    <a:pt x="1" y="2331"/>
                  </a:lnTo>
                  <a:lnTo>
                    <a:pt x="4587" y="13008"/>
                  </a:lnTo>
                  <a:lnTo>
                    <a:pt x="10001" y="10702"/>
                  </a:lnTo>
                  <a:lnTo>
                    <a:pt x="54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1"/>
            <p:cNvSpPr/>
            <p:nvPr/>
          </p:nvSpPr>
          <p:spPr>
            <a:xfrm rot="260686">
              <a:off x="2068847" y="4231342"/>
              <a:ext cx="294778" cy="203404"/>
            </a:xfrm>
            <a:custGeom>
              <a:avLst/>
              <a:gdLst/>
              <a:ahLst/>
              <a:cxnLst/>
              <a:rect l="l" t="t" r="r" b="b"/>
              <a:pathLst>
                <a:path w="13785" h="9512" extrusionOk="0">
                  <a:moveTo>
                    <a:pt x="9113" y="0"/>
                  </a:moveTo>
                  <a:cubicBezTo>
                    <a:pt x="8009" y="0"/>
                    <a:pt x="6909" y="430"/>
                    <a:pt x="6141" y="1216"/>
                  </a:cubicBezTo>
                  <a:cubicBezTo>
                    <a:pt x="5364" y="1968"/>
                    <a:pt x="4938" y="2996"/>
                    <a:pt x="4386" y="3923"/>
                  </a:cubicBezTo>
                  <a:cubicBezTo>
                    <a:pt x="3384" y="5577"/>
                    <a:pt x="1680" y="6730"/>
                    <a:pt x="0" y="7682"/>
                  </a:cubicBezTo>
                  <a:lnTo>
                    <a:pt x="727" y="9512"/>
                  </a:lnTo>
                  <a:cubicBezTo>
                    <a:pt x="1630" y="9061"/>
                    <a:pt x="2629" y="8910"/>
                    <a:pt x="3633" y="8910"/>
                  </a:cubicBezTo>
                  <a:cubicBezTo>
                    <a:pt x="4078" y="8910"/>
                    <a:pt x="4524" y="8939"/>
                    <a:pt x="4963" y="8986"/>
                  </a:cubicBezTo>
                  <a:cubicBezTo>
                    <a:pt x="6099" y="9085"/>
                    <a:pt x="7250" y="9280"/>
                    <a:pt x="8393" y="9280"/>
                  </a:cubicBezTo>
                  <a:cubicBezTo>
                    <a:pt x="8687" y="9280"/>
                    <a:pt x="8981" y="9267"/>
                    <a:pt x="9274" y="9236"/>
                  </a:cubicBezTo>
                  <a:cubicBezTo>
                    <a:pt x="10702" y="9111"/>
                    <a:pt x="12181" y="8459"/>
                    <a:pt x="12883" y="7181"/>
                  </a:cubicBezTo>
                  <a:cubicBezTo>
                    <a:pt x="13785" y="5577"/>
                    <a:pt x="12933" y="1091"/>
                    <a:pt x="10426" y="214"/>
                  </a:cubicBezTo>
                  <a:cubicBezTo>
                    <a:pt x="10002" y="70"/>
                    <a:pt x="9557" y="0"/>
                    <a:pt x="9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1"/>
            <p:cNvSpPr/>
            <p:nvPr/>
          </p:nvSpPr>
          <p:spPr>
            <a:xfrm rot="260686">
              <a:off x="2070653" y="4341243"/>
              <a:ext cx="154392" cy="71850"/>
            </a:xfrm>
            <a:custGeom>
              <a:avLst/>
              <a:gdLst/>
              <a:ahLst/>
              <a:cxnLst/>
              <a:rect l="l" t="t" r="r" b="b"/>
              <a:pathLst>
                <a:path w="7220" h="3360" extrusionOk="0">
                  <a:moveTo>
                    <a:pt x="7019" y="1"/>
                  </a:moveTo>
                  <a:lnTo>
                    <a:pt x="1" y="2908"/>
                  </a:lnTo>
                  <a:lnTo>
                    <a:pt x="176" y="3359"/>
                  </a:lnTo>
                  <a:lnTo>
                    <a:pt x="7219" y="477"/>
                  </a:lnTo>
                  <a:lnTo>
                    <a:pt x="70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1"/>
            <p:cNvSpPr/>
            <p:nvPr/>
          </p:nvSpPr>
          <p:spPr>
            <a:xfrm rot="260686">
              <a:off x="2177228" y="4312145"/>
              <a:ext cx="92208" cy="81537"/>
            </a:xfrm>
            <a:custGeom>
              <a:avLst/>
              <a:gdLst/>
              <a:ahLst/>
              <a:cxnLst/>
              <a:rect l="l" t="t" r="r" b="b"/>
              <a:pathLst>
                <a:path w="4312" h="3813" extrusionOk="0">
                  <a:moveTo>
                    <a:pt x="2163" y="1"/>
                  </a:moveTo>
                  <a:cubicBezTo>
                    <a:pt x="1919" y="1"/>
                    <a:pt x="1670" y="48"/>
                    <a:pt x="1429" y="147"/>
                  </a:cubicBezTo>
                  <a:cubicBezTo>
                    <a:pt x="451" y="548"/>
                    <a:pt x="0" y="1651"/>
                    <a:pt x="376" y="2628"/>
                  </a:cubicBezTo>
                  <a:cubicBezTo>
                    <a:pt x="682" y="3373"/>
                    <a:pt x="1410" y="3813"/>
                    <a:pt x="2172" y="3813"/>
                  </a:cubicBezTo>
                  <a:cubicBezTo>
                    <a:pt x="2410" y="3813"/>
                    <a:pt x="2650" y="3770"/>
                    <a:pt x="2882" y="3681"/>
                  </a:cubicBezTo>
                  <a:cubicBezTo>
                    <a:pt x="3835" y="3280"/>
                    <a:pt x="4311" y="2152"/>
                    <a:pt x="3910" y="1175"/>
                  </a:cubicBezTo>
                  <a:cubicBezTo>
                    <a:pt x="3608" y="438"/>
                    <a:pt x="2908" y="1"/>
                    <a:pt x="2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1"/>
            <p:cNvSpPr/>
            <p:nvPr/>
          </p:nvSpPr>
          <p:spPr>
            <a:xfrm rot="260686">
              <a:off x="2118441" y="4243175"/>
              <a:ext cx="188136" cy="129052"/>
            </a:xfrm>
            <a:custGeom>
              <a:avLst/>
              <a:gdLst/>
              <a:ahLst/>
              <a:cxnLst/>
              <a:rect l="l" t="t" r="r" b="b"/>
              <a:pathLst>
                <a:path w="8798" h="6035" extrusionOk="0">
                  <a:moveTo>
                    <a:pt x="6663" y="1"/>
                  </a:moveTo>
                  <a:cubicBezTo>
                    <a:pt x="6471" y="1"/>
                    <a:pt x="6279" y="15"/>
                    <a:pt x="6091" y="45"/>
                  </a:cubicBezTo>
                  <a:cubicBezTo>
                    <a:pt x="5565" y="145"/>
                    <a:pt x="5114" y="421"/>
                    <a:pt x="4738" y="721"/>
                  </a:cubicBezTo>
                  <a:cubicBezTo>
                    <a:pt x="4362" y="1047"/>
                    <a:pt x="4011" y="1398"/>
                    <a:pt x="3710" y="1774"/>
                  </a:cubicBezTo>
                  <a:cubicBezTo>
                    <a:pt x="3384" y="2125"/>
                    <a:pt x="3109" y="2526"/>
                    <a:pt x="2833" y="2927"/>
                  </a:cubicBezTo>
                  <a:lnTo>
                    <a:pt x="2031" y="4105"/>
                  </a:lnTo>
                  <a:cubicBezTo>
                    <a:pt x="1755" y="4481"/>
                    <a:pt x="1455" y="4857"/>
                    <a:pt x="1129" y="5183"/>
                  </a:cubicBezTo>
                  <a:cubicBezTo>
                    <a:pt x="803" y="5533"/>
                    <a:pt x="452" y="5834"/>
                    <a:pt x="1" y="6035"/>
                  </a:cubicBezTo>
                  <a:lnTo>
                    <a:pt x="1" y="6035"/>
                  </a:lnTo>
                  <a:cubicBezTo>
                    <a:pt x="953" y="5759"/>
                    <a:pt x="1655" y="5032"/>
                    <a:pt x="2282" y="4305"/>
                  </a:cubicBezTo>
                  <a:cubicBezTo>
                    <a:pt x="2883" y="3528"/>
                    <a:pt x="3384" y="2751"/>
                    <a:pt x="4011" y="2025"/>
                  </a:cubicBezTo>
                  <a:cubicBezTo>
                    <a:pt x="4312" y="1674"/>
                    <a:pt x="4638" y="1323"/>
                    <a:pt x="4988" y="1022"/>
                  </a:cubicBezTo>
                  <a:cubicBezTo>
                    <a:pt x="5339" y="721"/>
                    <a:pt x="5715" y="471"/>
                    <a:pt x="6141" y="371"/>
                  </a:cubicBezTo>
                  <a:cubicBezTo>
                    <a:pt x="6442" y="304"/>
                    <a:pt x="6754" y="270"/>
                    <a:pt x="7062" y="270"/>
                  </a:cubicBezTo>
                  <a:cubicBezTo>
                    <a:pt x="7216" y="270"/>
                    <a:pt x="7369" y="279"/>
                    <a:pt x="7520" y="295"/>
                  </a:cubicBezTo>
                  <a:cubicBezTo>
                    <a:pt x="7971" y="345"/>
                    <a:pt x="8447" y="521"/>
                    <a:pt x="8798" y="847"/>
                  </a:cubicBezTo>
                  <a:cubicBezTo>
                    <a:pt x="8497" y="446"/>
                    <a:pt x="8021" y="220"/>
                    <a:pt x="7545" y="95"/>
                  </a:cubicBezTo>
                  <a:cubicBezTo>
                    <a:pt x="7256" y="34"/>
                    <a:pt x="6959" y="1"/>
                    <a:pt x="6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1"/>
            <p:cNvSpPr/>
            <p:nvPr/>
          </p:nvSpPr>
          <p:spPr>
            <a:xfrm rot="260686">
              <a:off x="2348455" y="4196589"/>
              <a:ext cx="87375" cy="190809"/>
            </a:xfrm>
            <a:custGeom>
              <a:avLst/>
              <a:gdLst/>
              <a:ahLst/>
              <a:cxnLst/>
              <a:rect l="l" t="t" r="r" b="b"/>
              <a:pathLst>
                <a:path w="4086" h="8923" extrusionOk="0">
                  <a:moveTo>
                    <a:pt x="1" y="1"/>
                  </a:moveTo>
                  <a:cubicBezTo>
                    <a:pt x="527" y="1554"/>
                    <a:pt x="1179" y="3058"/>
                    <a:pt x="1855" y="4562"/>
                  </a:cubicBezTo>
                  <a:cubicBezTo>
                    <a:pt x="2532" y="6041"/>
                    <a:pt x="3234" y="7519"/>
                    <a:pt x="4086" y="8923"/>
                  </a:cubicBezTo>
                  <a:cubicBezTo>
                    <a:pt x="3535" y="7369"/>
                    <a:pt x="2908" y="5865"/>
                    <a:pt x="2231" y="4387"/>
                  </a:cubicBezTo>
                  <a:cubicBezTo>
                    <a:pt x="1530" y="2908"/>
                    <a:pt x="828" y="14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71"/>
          <p:cNvSpPr txBox="1">
            <a:spLocks noGrp="1"/>
          </p:cNvSpPr>
          <p:nvPr>
            <p:ph type="title"/>
          </p:nvPr>
        </p:nvSpPr>
        <p:spPr>
          <a:xfrm>
            <a:off x="782762" y="205857"/>
            <a:ext cx="7188735" cy="42802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Lucida Calligraphy" panose="03010101010101010101" pitchFamily="66" charset="0"/>
                <a:cs typeface="Times New Roman" panose="02020603050405020304" pitchFamily="18" charset="0"/>
              </a:rPr>
              <a:t>ACID</a:t>
            </a:r>
            <a:endParaRPr lang="en-US" sz="1600" dirty="0">
              <a:latin typeface="Lucida Calligraphy" panose="03010101010101010101" pitchFamily="66" charset="0"/>
              <a:cs typeface="Times New Roman" panose="02020603050405020304" pitchFamily="18" charset="0"/>
            </a:endParaRPr>
          </a:p>
        </p:txBody>
      </p:sp>
      <p:sp>
        <p:nvSpPr>
          <p:cNvPr id="913" name="Google Shape;913;p71"/>
          <p:cNvSpPr txBox="1">
            <a:spLocks noGrp="1"/>
          </p:cNvSpPr>
          <p:nvPr>
            <p:ph type="subTitle" idx="1"/>
          </p:nvPr>
        </p:nvSpPr>
        <p:spPr>
          <a:xfrm>
            <a:off x="3037167" y="582226"/>
            <a:ext cx="5587691" cy="4384750"/>
          </a:xfrm>
          <a:prstGeom prst="rect">
            <a:avLst/>
          </a:prstGeom>
        </p:spPr>
        <p:txBody>
          <a:bodyPr spcFirstLastPara="1" wrap="square" lIns="91425" tIns="91425" rIns="91425" bIns="91425" anchor="ctr" anchorCtr="0">
            <a:noAutofit/>
          </a:bodyPr>
          <a:lstStyle/>
          <a:p>
            <a:pPr marL="0" indent="0" algn="just">
              <a:buNone/>
            </a:pPr>
            <a:r>
              <a:rPr lang="en-US" sz="1200" dirty="0">
                <a:solidFill>
                  <a:schemeClr val="bg2"/>
                </a:solidFill>
                <a:latin typeface="Garamond (Body)"/>
              </a:rPr>
              <a:t>The </a:t>
            </a:r>
            <a:r>
              <a:rPr lang="en-US" sz="1200" b="1" dirty="0">
                <a:solidFill>
                  <a:schemeClr val="bg2"/>
                </a:solidFill>
                <a:latin typeface="Garamond (Body)"/>
              </a:rPr>
              <a:t>ACID</a:t>
            </a:r>
            <a:r>
              <a:rPr lang="en-US" sz="1200" dirty="0">
                <a:solidFill>
                  <a:schemeClr val="bg2"/>
                </a:solidFill>
                <a:latin typeface="Garamond (Body)"/>
              </a:rPr>
              <a:t> properties in databases are a set of principles that ensure reliable processing of database transactions. Each letter represents a key property that a transaction should maintain:</a:t>
            </a:r>
          </a:p>
          <a:p>
            <a:pPr marL="0" indent="0" algn="just">
              <a:buNone/>
            </a:pPr>
            <a:endParaRPr lang="en-US" sz="1200" dirty="0">
              <a:solidFill>
                <a:schemeClr val="bg2"/>
              </a:solidFill>
              <a:latin typeface="Garamond (Body)"/>
            </a:endParaRPr>
          </a:p>
          <a:p>
            <a:pPr marL="114300" indent="0" algn="just"/>
            <a:r>
              <a:rPr lang="en-US" sz="1200" b="1" dirty="0">
                <a:solidFill>
                  <a:schemeClr val="bg2"/>
                </a:solidFill>
                <a:latin typeface="Garamond (Body)"/>
              </a:rPr>
              <a:t>A - Atomicity</a:t>
            </a:r>
            <a:r>
              <a:rPr lang="en-US" sz="1200" dirty="0">
                <a:solidFill>
                  <a:schemeClr val="bg2"/>
                </a:solidFill>
                <a:latin typeface="Garamond (Body)"/>
              </a:rPr>
              <a:t>:</a:t>
            </a:r>
          </a:p>
          <a:p>
            <a:pPr marL="457200" lvl="1" indent="0" algn="just"/>
            <a:r>
              <a:rPr lang="en-US" sz="1200" dirty="0">
                <a:solidFill>
                  <a:schemeClr val="bg2"/>
                </a:solidFill>
                <a:latin typeface="Garamond (Body)"/>
              </a:rPr>
              <a:t>Ensures that a transaction is an indivisible unit of work.</a:t>
            </a:r>
          </a:p>
          <a:p>
            <a:pPr marL="457200" lvl="1" indent="0" algn="just"/>
            <a:r>
              <a:rPr lang="en-US" sz="1200" dirty="0">
                <a:solidFill>
                  <a:schemeClr val="bg2"/>
                </a:solidFill>
                <a:latin typeface="Garamond (Body)"/>
              </a:rPr>
              <a:t>Either all operations in the transaction are completed successfully, or none are applied. If any part of the transaction fails, the database is rolled back to its previous state.</a:t>
            </a:r>
          </a:p>
          <a:p>
            <a:pPr marL="457200" lvl="1" indent="0" algn="just"/>
            <a:endParaRPr lang="en-US" sz="1200" dirty="0">
              <a:solidFill>
                <a:schemeClr val="bg2"/>
              </a:solidFill>
              <a:latin typeface="Garamond (Body)"/>
            </a:endParaRPr>
          </a:p>
          <a:p>
            <a:pPr marL="114300" indent="0" algn="just"/>
            <a:r>
              <a:rPr lang="en-US" sz="1200" b="1" dirty="0">
                <a:solidFill>
                  <a:schemeClr val="bg2"/>
                </a:solidFill>
                <a:latin typeface="Garamond (Body)"/>
              </a:rPr>
              <a:t>C</a:t>
            </a:r>
            <a:r>
              <a:rPr lang="en-US" sz="1200" dirty="0">
                <a:solidFill>
                  <a:schemeClr val="bg2"/>
                </a:solidFill>
                <a:latin typeface="Garamond (Body)"/>
              </a:rPr>
              <a:t> </a:t>
            </a:r>
            <a:r>
              <a:rPr lang="en-US" sz="1200" b="1" dirty="0">
                <a:solidFill>
                  <a:schemeClr val="bg2"/>
                </a:solidFill>
                <a:latin typeface="Garamond (Body)"/>
              </a:rPr>
              <a:t>-</a:t>
            </a:r>
            <a:r>
              <a:rPr lang="en-US" sz="1200" dirty="0">
                <a:solidFill>
                  <a:schemeClr val="bg2"/>
                </a:solidFill>
                <a:latin typeface="Garamond (Body)"/>
              </a:rPr>
              <a:t> </a:t>
            </a:r>
            <a:r>
              <a:rPr lang="en-US" sz="1200" b="1" dirty="0">
                <a:solidFill>
                  <a:schemeClr val="bg2"/>
                </a:solidFill>
                <a:latin typeface="Garamond (Body)"/>
              </a:rPr>
              <a:t>Consistency</a:t>
            </a:r>
            <a:r>
              <a:rPr lang="en-US" sz="1200" dirty="0">
                <a:solidFill>
                  <a:schemeClr val="bg2"/>
                </a:solidFill>
                <a:latin typeface="Garamond (Body)"/>
              </a:rPr>
              <a:t>:</a:t>
            </a:r>
          </a:p>
          <a:p>
            <a:pPr marL="457200" lvl="1" indent="0" algn="just"/>
            <a:r>
              <a:rPr lang="en-US" sz="1200" dirty="0">
                <a:solidFill>
                  <a:schemeClr val="bg2"/>
                </a:solidFill>
                <a:latin typeface="Garamond (Body)"/>
              </a:rPr>
              <a:t>Ensures that a transaction brings the database from one valid state to another.</a:t>
            </a:r>
          </a:p>
          <a:p>
            <a:pPr marL="457200" lvl="1" indent="0" algn="just"/>
            <a:r>
              <a:rPr lang="en-US" sz="1200" dirty="0">
                <a:solidFill>
                  <a:schemeClr val="bg2"/>
                </a:solidFill>
                <a:latin typeface="Garamond (Body)"/>
              </a:rPr>
              <a:t>Any transaction must comply with all defined rules, constraints, and relationships in the database, preserving the database's integrity.</a:t>
            </a:r>
          </a:p>
          <a:p>
            <a:pPr marL="457200" lvl="1" indent="0" algn="just"/>
            <a:endParaRPr lang="en-US" sz="1200" dirty="0">
              <a:solidFill>
                <a:schemeClr val="bg2"/>
              </a:solidFill>
              <a:latin typeface="Garamond (Body)"/>
            </a:endParaRPr>
          </a:p>
          <a:p>
            <a:pPr marL="114300" indent="0" algn="just"/>
            <a:r>
              <a:rPr lang="en-US" sz="1200" b="1" dirty="0">
                <a:solidFill>
                  <a:schemeClr val="bg2"/>
                </a:solidFill>
                <a:latin typeface="Garamond (Body)"/>
              </a:rPr>
              <a:t>I</a:t>
            </a:r>
            <a:r>
              <a:rPr lang="en-US" sz="1200" dirty="0">
                <a:solidFill>
                  <a:schemeClr val="bg2"/>
                </a:solidFill>
                <a:latin typeface="Garamond (Body)"/>
              </a:rPr>
              <a:t> </a:t>
            </a:r>
            <a:r>
              <a:rPr lang="en-US" sz="1200" b="1" dirty="0">
                <a:solidFill>
                  <a:schemeClr val="bg2"/>
                </a:solidFill>
                <a:latin typeface="Garamond (Body)"/>
              </a:rPr>
              <a:t>-</a:t>
            </a:r>
            <a:r>
              <a:rPr lang="en-US" sz="1200" dirty="0">
                <a:solidFill>
                  <a:schemeClr val="bg2"/>
                </a:solidFill>
                <a:latin typeface="Garamond (Body)"/>
              </a:rPr>
              <a:t> </a:t>
            </a:r>
            <a:r>
              <a:rPr lang="en-US" sz="1200" b="1" dirty="0">
                <a:solidFill>
                  <a:schemeClr val="bg2"/>
                </a:solidFill>
                <a:latin typeface="Garamond (Body)"/>
              </a:rPr>
              <a:t>Isolation</a:t>
            </a:r>
            <a:r>
              <a:rPr lang="en-US" sz="1200" dirty="0">
                <a:solidFill>
                  <a:schemeClr val="bg2"/>
                </a:solidFill>
                <a:latin typeface="Garamond (Body)"/>
              </a:rPr>
              <a:t>:</a:t>
            </a:r>
          </a:p>
          <a:p>
            <a:pPr marL="457200" lvl="1" indent="0" algn="just"/>
            <a:r>
              <a:rPr lang="en-US" sz="1200" dirty="0">
                <a:solidFill>
                  <a:schemeClr val="bg2"/>
                </a:solidFill>
                <a:latin typeface="Garamond (Body)"/>
              </a:rPr>
              <a:t>Ensures that transactions are executed independently of one another.</a:t>
            </a:r>
          </a:p>
          <a:p>
            <a:pPr marL="457200" lvl="1" indent="0" algn="just"/>
            <a:r>
              <a:rPr lang="en-US" sz="1200" dirty="0">
                <a:solidFill>
                  <a:schemeClr val="bg2"/>
                </a:solidFill>
                <a:latin typeface="Garamond (Body)"/>
              </a:rPr>
              <a:t>. The intermediate states of a transaction are not visible to other transactions until the transaction is completed, avoiding interference and ensuring correctness.</a:t>
            </a:r>
          </a:p>
          <a:p>
            <a:pPr marL="457200" lvl="1" indent="0" algn="just"/>
            <a:endParaRPr lang="en-US" sz="1200" dirty="0">
              <a:solidFill>
                <a:schemeClr val="bg2"/>
              </a:solidFill>
              <a:latin typeface="Garamond (Body)"/>
            </a:endParaRPr>
          </a:p>
          <a:p>
            <a:pPr marL="114300" indent="0" algn="just"/>
            <a:r>
              <a:rPr lang="en-US" sz="1200" b="1" dirty="0">
                <a:solidFill>
                  <a:schemeClr val="bg2"/>
                </a:solidFill>
                <a:latin typeface="Garamond (Body)"/>
              </a:rPr>
              <a:t>D</a:t>
            </a:r>
            <a:r>
              <a:rPr lang="en-US" sz="1200" dirty="0">
                <a:solidFill>
                  <a:schemeClr val="bg2"/>
                </a:solidFill>
                <a:latin typeface="Garamond (Body)"/>
              </a:rPr>
              <a:t> </a:t>
            </a:r>
            <a:r>
              <a:rPr lang="en-US" sz="1200" b="1" dirty="0">
                <a:solidFill>
                  <a:schemeClr val="bg2"/>
                </a:solidFill>
                <a:latin typeface="Garamond (Body)"/>
              </a:rPr>
              <a:t>-</a:t>
            </a:r>
            <a:r>
              <a:rPr lang="en-US" sz="1200" dirty="0">
                <a:solidFill>
                  <a:schemeClr val="bg2"/>
                </a:solidFill>
                <a:latin typeface="Garamond (Body)"/>
              </a:rPr>
              <a:t> </a:t>
            </a:r>
            <a:r>
              <a:rPr lang="en-US" sz="1200" b="1" dirty="0">
                <a:solidFill>
                  <a:schemeClr val="bg2"/>
                </a:solidFill>
                <a:latin typeface="Garamond (Body)"/>
              </a:rPr>
              <a:t>Durability</a:t>
            </a:r>
            <a:r>
              <a:rPr lang="en-US" sz="1200" dirty="0">
                <a:solidFill>
                  <a:schemeClr val="bg2"/>
                </a:solidFill>
                <a:latin typeface="Garamond (Body)"/>
              </a:rPr>
              <a:t>:</a:t>
            </a:r>
          </a:p>
          <a:p>
            <a:pPr marL="457200" lvl="1" indent="0" algn="just"/>
            <a:r>
              <a:rPr lang="en-US" sz="1200" dirty="0">
                <a:solidFill>
                  <a:schemeClr val="bg2"/>
                </a:solidFill>
                <a:latin typeface="Garamond (Body)"/>
              </a:rPr>
              <a:t>Ensures that once a transaction is committed, its effects are permanently stored in the database, even in the event of system crashes or failures.</a:t>
            </a:r>
          </a:p>
        </p:txBody>
      </p:sp>
      <p:sp>
        <p:nvSpPr>
          <p:cNvPr id="918" name="Google Shape;918;p71"/>
          <p:cNvSpPr txBox="1">
            <a:spLocks noGrp="1"/>
          </p:cNvSpPr>
          <p:nvPr>
            <p:ph type="title" idx="2"/>
          </p:nvPr>
        </p:nvSpPr>
        <p:spPr>
          <a:xfrm rot="20941045">
            <a:off x="811495" y="2851141"/>
            <a:ext cx="1036604" cy="64994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t>DBMS</a:t>
            </a:r>
            <a:endParaRPr sz="1800" dirty="0"/>
          </a:p>
        </p:txBody>
      </p:sp>
      <p:grpSp>
        <p:nvGrpSpPr>
          <p:cNvPr id="914" name="Google Shape;914;p71"/>
          <p:cNvGrpSpPr/>
          <p:nvPr/>
        </p:nvGrpSpPr>
        <p:grpSpPr>
          <a:xfrm>
            <a:off x="757116" y="1141392"/>
            <a:ext cx="1273363" cy="892759"/>
            <a:chOff x="3980482" y="824695"/>
            <a:chExt cx="1273363" cy="892759"/>
          </a:xfrm>
        </p:grpSpPr>
        <p:sp>
          <p:nvSpPr>
            <p:cNvPr id="915" name="Google Shape;915;p71"/>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1"/>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719615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854"/>
        <p:cNvGrpSpPr/>
        <p:nvPr/>
      </p:nvGrpSpPr>
      <p:grpSpPr>
        <a:xfrm>
          <a:off x="0" y="0"/>
          <a:ext cx="0" cy="0"/>
          <a:chOff x="0" y="0"/>
          <a:chExt cx="0" cy="0"/>
        </a:xfrm>
      </p:grpSpPr>
      <p:grpSp>
        <p:nvGrpSpPr>
          <p:cNvPr id="855" name="Google Shape;855;p71"/>
          <p:cNvGrpSpPr/>
          <p:nvPr/>
        </p:nvGrpSpPr>
        <p:grpSpPr>
          <a:xfrm rot="20941045">
            <a:off x="492759" y="2374113"/>
            <a:ext cx="2098041" cy="2378810"/>
            <a:chOff x="492759" y="390576"/>
            <a:chExt cx="4383086" cy="4362347"/>
          </a:xfrm>
        </p:grpSpPr>
        <p:sp>
          <p:nvSpPr>
            <p:cNvPr id="856" name="Google Shape;856;p71"/>
            <p:cNvSpPr/>
            <p:nvPr/>
          </p:nvSpPr>
          <p:spPr>
            <a:xfrm rot="260809">
              <a:off x="768923" y="3910433"/>
              <a:ext cx="108784" cy="153962"/>
            </a:xfrm>
            <a:custGeom>
              <a:avLst/>
              <a:gdLst/>
              <a:ahLst/>
              <a:cxnLst/>
              <a:rect l="l" t="t" r="r" b="b"/>
              <a:pathLst>
                <a:path w="4587" h="6492" extrusionOk="0">
                  <a:moveTo>
                    <a:pt x="1755" y="0"/>
                  </a:moveTo>
                  <a:cubicBezTo>
                    <a:pt x="877" y="0"/>
                    <a:pt x="0" y="702"/>
                    <a:pt x="326" y="1780"/>
                  </a:cubicBezTo>
                  <a:cubicBezTo>
                    <a:pt x="702" y="3008"/>
                    <a:pt x="1078" y="4261"/>
                    <a:pt x="1479" y="5489"/>
                  </a:cubicBezTo>
                  <a:cubicBezTo>
                    <a:pt x="1679" y="6191"/>
                    <a:pt x="2256" y="6492"/>
                    <a:pt x="2832" y="6492"/>
                  </a:cubicBezTo>
                  <a:cubicBezTo>
                    <a:pt x="3710" y="6492"/>
                    <a:pt x="4587" y="5790"/>
                    <a:pt x="4261" y="4712"/>
                  </a:cubicBezTo>
                  <a:cubicBezTo>
                    <a:pt x="3885" y="3484"/>
                    <a:pt x="3484" y="2256"/>
                    <a:pt x="3108" y="1003"/>
                  </a:cubicBezTo>
                  <a:cubicBezTo>
                    <a:pt x="2882" y="301"/>
                    <a:pt x="2331" y="0"/>
                    <a:pt x="1755"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1"/>
            <p:cNvSpPr/>
            <p:nvPr/>
          </p:nvSpPr>
          <p:spPr>
            <a:xfrm rot="260809">
              <a:off x="726419" y="3733828"/>
              <a:ext cx="95717" cy="134942"/>
            </a:xfrm>
            <a:custGeom>
              <a:avLst/>
              <a:gdLst/>
              <a:ahLst/>
              <a:cxnLst/>
              <a:rect l="l" t="t" r="r" b="b"/>
              <a:pathLst>
                <a:path w="4036" h="5690" extrusionOk="0">
                  <a:moveTo>
                    <a:pt x="1579" y="0"/>
                  </a:moveTo>
                  <a:cubicBezTo>
                    <a:pt x="1304" y="0"/>
                    <a:pt x="1053" y="50"/>
                    <a:pt x="827" y="176"/>
                  </a:cubicBezTo>
                  <a:cubicBezTo>
                    <a:pt x="101" y="602"/>
                    <a:pt x="0" y="1429"/>
                    <a:pt x="326" y="2156"/>
                  </a:cubicBezTo>
                  <a:cubicBezTo>
                    <a:pt x="752" y="3108"/>
                    <a:pt x="1078" y="4111"/>
                    <a:pt x="1354" y="5113"/>
                  </a:cubicBezTo>
                  <a:cubicBezTo>
                    <a:pt x="1404" y="5364"/>
                    <a:pt x="1504" y="5539"/>
                    <a:pt x="1629" y="5689"/>
                  </a:cubicBezTo>
                  <a:cubicBezTo>
                    <a:pt x="2456" y="5163"/>
                    <a:pt x="3258" y="4612"/>
                    <a:pt x="4035" y="4035"/>
                  </a:cubicBezTo>
                  <a:cubicBezTo>
                    <a:pt x="3710" y="2882"/>
                    <a:pt x="3309" y="1780"/>
                    <a:pt x="2807" y="702"/>
                  </a:cubicBezTo>
                  <a:cubicBezTo>
                    <a:pt x="2607" y="226"/>
                    <a:pt x="2080" y="0"/>
                    <a:pt x="1579" y="0"/>
                  </a:cubicBezTo>
                  <a:close/>
                </a:path>
              </a:pathLst>
            </a:custGeom>
            <a:solidFill>
              <a:srgbClr val="FC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1"/>
            <p:cNvSpPr/>
            <p:nvPr/>
          </p:nvSpPr>
          <p:spPr>
            <a:xfrm rot="260809">
              <a:off x="760952" y="3831185"/>
              <a:ext cx="66594" cy="49945"/>
            </a:xfrm>
            <a:custGeom>
              <a:avLst/>
              <a:gdLst/>
              <a:ahLst/>
              <a:cxnLst/>
              <a:rect l="l" t="t" r="r" b="b"/>
              <a:pathLst>
                <a:path w="2808" h="2106" extrusionOk="0">
                  <a:moveTo>
                    <a:pt x="2406" y="0"/>
                  </a:moveTo>
                  <a:cubicBezTo>
                    <a:pt x="1629" y="577"/>
                    <a:pt x="827" y="1128"/>
                    <a:pt x="0" y="1654"/>
                  </a:cubicBezTo>
                  <a:cubicBezTo>
                    <a:pt x="276" y="1980"/>
                    <a:pt x="652" y="2106"/>
                    <a:pt x="1028" y="2106"/>
                  </a:cubicBezTo>
                  <a:cubicBezTo>
                    <a:pt x="1905" y="2106"/>
                    <a:pt x="2807" y="1404"/>
                    <a:pt x="2507" y="326"/>
                  </a:cubicBezTo>
                  <a:cubicBezTo>
                    <a:pt x="2482" y="226"/>
                    <a:pt x="2457" y="101"/>
                    <a:pt x="240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1"/>
            <p:cNvSpPr/>
            <p:nvPr/>
          </p:nvSpPr>
          <p:spPr>
            <a:xfrm rot="260809">
              <a:off x="796206" y="4150631"/>
              <a:ext cx="88602" cy="68372"/>
            </a:xfrm>
            <a:custGeom>
              <a:avLst/>
              <a:gdLst/>
              <a:ahLst/>
              <a:cxnLst/>
              <a:rect l="l" t="t" r="r" b="b"/>
              <a:pathLst>
                <a:path w="3736" h="2883" extrusionOk="0">
                  <a:moveTo>
                    <a:pt x="1855" y="1"/>
                  </a:moveTo>
                  <a:cubicBezTo>
                    <a:pt x="1" y="1"/>
                    <a:pt x="1" y="2883"/>
                    <a:pt x="1855" y="2883"/>
                  </a:cubicBezTo>
                  <a:cubicBezTo>
                    <a:pt x="3710" y="2883"/>
                    <a:pt x="3735" y="1"/>
                    <a:pt x="1855"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1"/>
            <p:cNvSpPr/>
            <p:nvPr/>
          </p:nvSpPr>
          <p:spPr>
            <a:xfrm rot="260809">
              <a:off x="1234737" y="831243"/>
              <a:ext cx="123061" cy="60641"/>
            </a:xfrm>
            <a:custGeom>
              <a:avLst/>
              <a:gdLst/>
              <a:ahLst/>
              <a:cxnLst/>
              <a:rect l="l" t="t" r="r" b="b"/>
              <a:pathLst>
                <a:path w="5189" h="2557" extrusionOk="0">
                  <a:moveTo>
                    <a:pt x="3509" y="0"/>
                  </a:moveTo>
                  <a:cubicBezTo>
                    <a:pt x="3284" y="0"/>
                    <a:pt x="3033" y="50"/>
                    <a:pt x="2832" y="201"/>
                  </a:cubicBezTo>
                  <a:cubicBezTo>
                    <a:pt x="2055" y="802"/>
                    <a:pt x="1278" y="1379"/>
                    <a:pt x="527" y="1980"/>
                  </a:cubicBezTo>
                  <a:cubicBezTo>
                    <a:pt x="301" y="2131"/>
                    <a:pt x="126" y="2331"/>
                    <a:pt x="0" y="2557"/>
                  </a:cubicBezTo>
                  <a:lnTo>
                    <a:pt x="4888" y="2156"/>
                  </a:lnTo>
                  <a:cubicBezTo>
                    <a:pt x="5138" y="1730"/>
                    <a:pt x="5188" y="1228"/>
                    <a:pt x="4888" y="752"/>
                  </a:cubicBezTo>
                  <a:cubicBezTo>
                    <a:pt x="4612" y="326"/>
                    <a:pt x="4060" y="0"/>
                    <a:pt x="3509"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1"/>
            <p:cNvSpPr/>
            <p:nvPr/>
          </p:nvSpPr>
          <p:spPr>
            <a:xfrm rot="260809">
              <a:off x="1217740" y="700495"/>
              <a:ext cx="103448" cy="93938"/>
            </a:xfrm>
            <a:custGeom>
              <a:avLst/>
              <a:gdLst/>
              <a:ahLst/>
              <a:cxnLst/>
              <a:rect l="l" t="t" r="r" b="b"/>
              <a:pathLst>
                <a:path w="4362" h="3961" extrusionOk="0">
                  <a:moveTo>
                    <a:pt x="2783" y="1"/>
                  </a:moveTo>
                  <a:cubicBezTo>
                    <a:pt x="2532" y="1"/>
                    <a:pt x="2281" y="76"/>
                    <a:pt x="2081" y="201"/>
                  </a:cubicBezTo>
                  <a:cubicBezTo>
                    <a:pt x="1655" y="552"/>
                    <a:pt x="1229" y="878"/>
                    <a:pt x="778" y="1204"/>
                  </a:cubicBezTo>
                  <a:cubicBezTo>
                    <a:pt x="477" y="1429"/>
                    <a:pt x="226" y="1680"/>
                    <a:pt x="101" y="2081"/>
                  </a:cubicBezTo>
                  <a:cubicBezTo>
                    <a:pt x="1" y="2432"/>
                    <a:pt x="51" y="2908"/>
                    <a:pt x="251" y="3234"/>
                  </a:cubicBezTo>
                  <a:cubicBezTo>
                    <a:pt x="452" y="3560"/>
                    <a:pt x="778" y="3835"/>
                    <a:pt x="1153" y="3911"/>
                  </a:cubicBezTo>
                  <a:cubicBezTo>
                    <a:pt x="1279" y="3961"/>
                    <a:pt x="1429" y="3961"/>
                    <a:pt x="1580" y="3961"/>
                  </a:cubicBezTo>
                  <a:cubicBezTo>
                    <a:pt x="1855" y="3961"/>
                    <a:pt x="2106" y="3911"/>
                    <a:pt x="2306" y="3760"/>
                  </a:cubicBezTo>
                  <a:cubicBezTo>
                    <a:pt x="2732" y="3434"/>
                    <a:pt x="3159" y="3109"/>
                    <a:pt x="3585" y="2783"/>
                  </a:cubicBezTo>
                  <a:cubicBezTo>
                    <a:pt x="3910" y="2532"/>
                    <a:pt x="4161" y="2307"/>
                    <a:pt x="4261" y="1906"/>
                  </a:cubicBezTo>
                  <a:cubicBezTo>
                    <a:pt x="4362" y="1530"/>
                    <a:pt x="4311" y="1053"/>
                    <a:pt x="4111" y="753"/>
                  </a:cubicBezTo>
                  <a:cubicBezTo>
                    <a:pt x="3910" y="427"/>
                    <a:pt x="3610" y="151"/>
                    <a:pt x="3234" y="51"/>
                  </a:cubicBezTo>
                  <a:cubicBezTo>
                    <a:pt x="3083" y="26"/>
                    <a:pt x="2933" y="1"/>
                    <a:pt x="2783"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1"/>
            <p:cNvSpPr/>
            <p:nvPr/>
          </p:nvSpPr>
          <p:spPr>
            <a:xfrm rot="260809">
              <a:off x="1418037" y="750997"/>
              <a:ext cx="91543" cy="70744"/>
            </a:xfrm>
            <a:custGeom>
              <a:avLst/>
              <a:gdLst/>
              <a:ahLst/>
              <a:cxnLst/>
              <a:rect l="l" t="t" r="r" b="b"/>
              <a:pathLst>
                <a:path w="3860" h="2983" extrusionOk="0">
                  <a:moveTo>
                    <a:pt x="1930" y="0"/>
                  </a:moveTo>
                  <a:cubicBezTo>
                    <a:pt x="25" y="0"/>
                    <a:pt x="0" y="2983"/>
                    <a:pt x="1930" y="2983"/>
                  </a:cubicBezTo>
                  <a:cubicBezTo>
                    <a:pt x="3860" y="2983"/>
                    <a:pt x="3860" y="0"/>
                    <a:pt x="1930"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1"/>
            <p:cNvSpPr/>
            <p:nvPr/>
          </p:nvSpPr>
          <p:spPr>
            <a:xfrm rot="260809">
              <a:off x="1402972" y="859757"/>
              <a:ext cx="83218" cy="29740"/>
            </a:xfrm>
            <a:custGeom>
              <a:avLst/>
              <a:gdLst/>
              <a:ahLst/>
              <a:cxnLst/>
              <a:rect l="l" t="t" r="r" b="b"/>
              <a:pathLst>
                <a:path w="3509" h="1254" extrusionOk="0">
                  <a:moveTo>
                    <a:pt x="2181" y="0"/>
                  </a:moveTo>
                  <a:cubicBezTo>
                    <a:pt x="1805" y="0"/>
                    <a:pt x="1404" y="150"/>
                    <a:pt x="1078" y="401"/>
                  </a:cubicBezTo>
                  <a:cubicBezTo>
                    <a:pt x="702" y="702"/>
                    <a:pt x="351" y="978"/>
                    <a:pt x="0" y="1253"/>
                  </a:cubicBezTo>
                  <a:lnTo>
                    <a:pt x="3509" y="978"/>
                  </a:lnTo>
                  <a:cubicBezTo>
                    <a:pt x="3434" y="752"/>
                    <a:pt x="3333" y="551"/>
                    <a:pt x="3183" y="401"/>
                  </a:cubicBezTo>
                  <a:cubicBezTo>
                    <a:pt x="2882" y="125"/>
                    <a:pt x="2531" y="0"/>
                    <a:pt x="2181"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1"/>
            <p:cNvSpPr/>
            <p:nvPr/>
          </p:nvSpPr>
          <p:spPr>
            <a:xfrm rot="260809">
              <a:off x="1495494" y="748105"/>
              <a:ext cx="156334" cy="126618"/>
            </a:xfrm>
            <a:custGeom>
              <a:avLst/>
              <a:gdLst/>
              <a:ahLst/>
              <a:cxnLst/>
              <a:rect l="l" t="t" r="r" b="b"/>
              <a:pathLst>
                <a:path w="6592" h="5339" extrusionOk="0">
                  <a:moveTo>
                    <a:pt x="4436" y="0"/>
                  </a:moveTo>
                  <a:cubicBezTo>
                    <a:pt x="4086" y="0"/>
                    <a:pt x="3735" y="126"/>
                    <a:pt x="3434" y="426"/>
                  </a:cubicBezTo>
                  <a:cubicBezTo>
                    <a:pt x="2657" y="1203"/>
                    <a:pt x="1855" y="1905"/>
                    <a:pt x="978" y="2557"/>
                  </a:cubicBezTo>
                  <a:cubicBezTo>
                    <a:pt x="326" y="3008"/>
                    <a:pt x="0" y="3835"/>
                    <a:pt x="426" y="4587"/>
                  </a:cubicBezTo>
                  <a:cubicBezTo>
                    <a:pt x="702" y="5038"/>
                    <a:pt x="1253" y="5339"/>
                    <a:pt x="1780" y="5339"/>
                  </a:cubicBezTo>
                  <a:cubicBezTo>
                    <a:pt x="2030" y="5339"/>
                    <a:pt x="2256" y="5263"/>
                    <a:pt x="2482" y="5113"/>
                  </a:cubicBezTo>
                  <a:cubicBezTo>
                    <a:pt x="3559" y="4336"/>
                    <a:pt x="4587" y="3484"/>
                    <a:pt x="5539" y="2532"/>
                  </a:cubicBezTo>
                  <a:cubicBezTo>
                    <a:pt x="6592" y="1504"/>
                    <a:pt x="5589" y="0"/>
                    <a:pt x="443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1"/>
            <p:cNvSpPr/>
            <p:nvPr/>
          </p:nvSpPr>
          <p:spPr>
            <a:xfrm rot="260809">
              <a:off x="1088150" y="693607"/>
              <a:ext cx="102855" cy="82626"/>
            </a:xfrm>
            <a:custGeom>
              <a:avLst/>
              <a:gdLst/>
              <a:ahLst/>
              <a:cxnLst/>
              <a:rect l="l" t="t" r="r" b="b"/>
              <a:pathLst>
                <a:path w="4337" h="3484" extrusionOk="0">
                  <a:moveTo>
                    <a:pt x="2607" y="0"/>
                  </a:moveTo>
                  <a:cubicBezTo>
                    <a:pt x="2357" y="0"/>
                    <a:pt x="2106" y="50"/>
                    <a:pt x="1881" y="201"/>
                  </a:cubicBezTo>
                  <a:cubicBezTo>
                    <a:pt x="1580" y="351"/>
                    <a:pt x="1254" y="526"/>
                    <a:pt x="953" y="702"/>
                  </a:cubicBezTo>
                  <a:cubicBezTo>
                    <a:pt x="302" y="1103"/>
                    <a:pt x="1" y="2080"/>
                    <a:pt x="427" y="2757"/>
                  </a:cubicBezTo>
                  <a:cubicBezTo>
                    <a:pt x="728" y="3208"/>
                    <a:pt x="1229" y="3484"/>
                    <a:pt x="1730" y="3484"/>
                  </a:cubicBezTo>
                  <a:cubicBezTo>
                    <a:pt x="1981" y="3484"/>
                    <a:pt x="2231" y="3434"/>
                    <a:pt x="2482" y="3283"/>
                  </a:cubicBezTo>
                  <a:lnTo>
                    <a:pt x="3384" y="2757"/>
                  </a:lnTo>
                  <a:cubicBezTo>
                    <a:pt x="4061" y="2381"/>
                    <a:pt x="4337" y="1404"/>
                    <a:pt x="3911" y="727"/>
                  </a:cubicBezTo>
                  <a:cubicBezTo>
                    <a:pt x="3610" y="276"/>
                    <a:pt x="3109" y="0"/>
                    <a:pt x="2607"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1"/>
            <p:cNvSpPr/>
            <p:nvPr/>
          </p:nvSpPr>
          <p:spPr>
            <a:xfrm rot="260809">
              <a:off x="1122801" y="828061"/>
              <a:ext cx="90973" cy="62443"/>
            </a:xfrm>
            <a:custGeom>
              <a:avLst/>
              <a:gdLst/>
              <a:ahLst/>
              <a:cxnLst/>
              <a:rect l="l" t="t" r="r" b="b"/>
              <a:pathLst>
                <a:path w="3836" h="2633" extrusionOk="0">
                  <a:moveTo>
                    <a:pt x="2206" y="1"/>
                  </a:moveTo>
                  <a:cubicBezTo>
                    <a:pt x="1830" y="1"/>
                    <a:pt x="1454" y="126"/>
                    <a:pt x="1178" y="427"/>
                  </a:cubicBezTo>
                  <a:cubicBezTo>
                    <a:pt x="953" y="628"/>
                    <a:pt x="752" y="853"/>
                    <a:pt x="527" y="1079"/>
                  </a:cubicBezTo>
                  <a:cubicBezTo>
                    <a:pt x="126" y="1480"/>
                    <a:pt x="0" y="2106"/>
                    <a:pt x="176" y="2633"/>
                  </a:cubicBezTo>
                  <a:lnTo>
                    <a:pt x="3409" y="2382"/>
                  </a:lnTo>
                  <a:cubicBezTo>
                    <a:pt x="3835" y="1806"/>
                    <a:pt x="3835" y="928"/>
                    <a:pt x="3284" y="427"/>
                  </a:cubicBezTo>
                  <a:cubicBezTo>
                    <a:pt x="2983" y="151"/>
                    <a:pt x="2582" y="1"/>
                    <a:pt x="2206"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1"/>
            <p:cNvSpPr/>
            <p:nvPr/>
          </p:nvSpPr>
          <p:spPr>
            <a:xfrm rot="260686">
              <a:off x="3503325" y="4035832"/>
              <a:ext cx="492537" cy="178107"/>
            </a:xfrm>
            <a:custGeom>
              <a:avLst/>
              <a:gdLst/>
              <a:ahLst/>
              <a:cxnLst/>
              <a:rect l="l" t="t" r="r" b="b"/>
              <a:pathLst>
                <a:path w="23033" h="8329" extrusionOk="0">
                  <a:moveTo>
                    <a:pt x="11936" y="1"/>
                  </a:moveTo>
                  <a:cubicBezTo>
                    <a:pt x="10004" y="1"/>
                    <a:pt x="8087" y="380"/>
                    <a:pt x="6391" y="1278"/>
                  </a:cubicBezTo>
                  <a:cubicBezTo>
                    <a:pt x="3684" y="2732"/>
                    <a:pt x="1805" y="5288"/>
                    <a:pt x="0" y="7769"/>
                  </a:cubicBezTo>
                  <a:cubicBezTo>
                    <a:pt x="622" y="7663"/>
                    <a:pt x="1235" y="7621"/>
                    <a:pt x="1844" y="7621"/>
                  </a:cubicBezTo>
                  <a:cubicBezTo>
                    <a:pt x="3101" y="7621"/>
                    <a:pt x="4340" y="7801"/>
                    <a:pt x="5589" y="7970"/>
                  </a:cubicBezTo>
                  <a:cubicBezTo>
                    <a:pt x="6822" y="8149"/>
                    <a:pt x="8035" y="8328"/>
                    <a:pt x="9299" y="8328"/>
                  </a:cubicBezTo>
                  <a:cubicBezTo>
                    <a:pt x="9449" y="8328"/>
                    <a:pt x="9599" y="8326"/>
                    <a:pt x="9749" y="8321"/>
                  </a:cubicBezTo>
                  <a:cubicBezTo>
                    <a:pt x="12156" y="8270"/>
                    <a:pt x="14536" y="7594"/>
                    <a:pt x="16767" y="6616"/>
                  </a:cubicBezTo>
                  <a:cubicBezTo>
                    <a:pt x="18998" y="5664"/>
                    <a:pt x="20953" y="4411"/>
                    <a:pt x="23033" y="3183"/>
                  </a:cubicBezTo>
                  <a:cubicBezTo>
                    <a:pt x="20401" y="1955"/>
                    <a:pt x="17719" y="777"/>
                    <a:pt x="14862" y="275"/>
                  </a:cubicBezTo>
                  <a:cubicBezTo>
                    <a:pt x="13901" y="98"/>
                    <a:pt x="12916" y="1"/>
                    <a:pt x="11936" y="1"/>
                  </a:cubicBezTo>
                  <a:close/>
                </a:path>
              </a:pathLst>
            </a:custGeom>
            <a:solidFill>
              <a:srgbClr val="8EC7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1"/>
            <p:cNvSpPr/>
            <p:nvPr/>
          </p:nvSpPr>
          <p:spPr>
            <a:xfrm rot="260686">
              <a:off x="3419430" y="4093780"/>
              <a:ext cx="574544" cy="151206"/>
            </a:xfrm>
            <a:custGeom>
              <a:avLst/>
              <a:gdLst/>
              <a:ahLst/>
              <a:cxnLst/>
              <a:rect l="l" t="t" r="r" b="b"/>
              <a:pathLst>
                <a:path w="26868" h="7071" extrusionOk="0">
                  <a:moveTo>
                    <a:pt x="25013" y="1"/>
                  </a:moveTo>
                  <a:cubicBezTo>
                    <a:pt x="16367" y="1"/>
                    <a:pt x="7720" y="2282"/>
                    <a:pt x="201" y="6542"/>
                  </a:cubicBezTo>
                  <a:cubicBezTo>
                    <a:pt x="51" y="6617"/>
                    <a:pt x="1" y="6793"/>
                    <a:pt x="76" y="6918"/>
                  </a:cubicBezTo>
                  <a:cubicBezTo>
                    <a:pt x="124" y="7015"/>
                    <a:pt x="215" y="7071"/>
                    <a:pt x="313" y="7071"/>
                  </a:cubicBezTo>
                  <a:cubicBezTo>
                    <a:pt x="367" y="7071"/>
                    <a:pt x="424" y="7054"/>
                    <a:pt x="477" y="7018"/>
                  </a:cubicBezTo>
                  <a:cubicBezTo>
                    <a:pt x="7920" y="2808"/>
                    <a:pt x="16467" y="577"/>
                    <a:pt x="25013" y="577"/>
                  </a:cubicBezTo>
                  <a:cubicBezTo>
                    <a:pt x="25540" y="577"/>
                    <a:pt x="26066" y="577"/>
                    <a:pt x="26567" y="602"/>
                  </a:cubicBezTo>
                  <a:cubicBezTo>
                    <a:pt x="26718" y="602"/>
                    <a:pt x="26868" y="477"/>
                    <a:pt x="26868" y="327"/>
                  </a:cubicBezTo>
                  <a:cubicBezTo>
                    <a:pt x="26868" y="176"/>
                    <a:pt x="26743" y="26"/>
                    <a:pt x="26592" y="26"/>
                  </a:cubicBezTo>
                  <a:cubicBezTo>
                    <a:pt x="26066" y="26"/>
                    <a:pt x="25540" y="1"/>
                    <a:pt x="250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1"/>
            <p:cNvSpPr/>
            <p:nvPr/>
          </p:nvSpPr>
          <p:spPr>
            <a:xfrm rot="260809">
              <a:off x="768156" y="2910109"/>
              <a:ext cx="114144" cy="840675"/>
            </a:xfrm>
            <a:custGeom>
              <a:avLst/>
              <a:gdLst/>
              <a:ahLst/>
              <a:cxnLst/>
              <a:rect l="l" t="t" r="r" b="b"/>
              <a:pathLst>
                <a:path w="4813" h="35448" extrusionOk="0">
                  <a:moveTo>
                    <a:pt x="513" y="1"/>
                  </a:moveTo>
                  <a:cubicBezTo>
                    <a:pt x="377" y="1"/>
                    <a:pt x="252" y="117"/>
                    <a:pt x="252" y="255"/>
                  </a:cubicBezTo>
                  <a:cubicBezTo>
                    <a:pt x="101" y="3713"/>
                    <a:pt x="1" y="6971"/>
                    <a:pt x="1" y="10129"/>
                  </a:cubicBezTo>
                  <a:cubicBezTo>
                    <a:pt x="1" y="18701"/>
                    <a:pt x="828" y="26520"/>
                    <a:pt x="4237" y="35267"/>
                  </a:cubicBezTo>
                  <a:cubicBezTo>
                    <a:pt x="4273" y="35377"/>
                    <a:pt x="4377" y="35447"/>
                    <a:pt x="4489" y="35447"/>
                  </a:cubicBezTo>
                  <a:cubicBezTo>
                    <a:pt x="4530" y="35447"/>
                    <a:pt x="4572" y="35438"/>
                    <a:pt x="4612" y="35418"/>
                  </a:cubicBezTo>
                  <a:cubicBezTo>
                    <a:pt x="4763" y="35368"/>
                    <a:pt x="4813" y="35192"/>
                    <a:pt x="4763" y="35067"/>
                  </a:cubicBezTo>
                  <a:cubicBezTo>
                    <a:pt x="1404" y="26395"/>
                    <a:pt x="577" y="18651"/>
                    <a:pt x="577" y="10129"/>
                  </a:cubicBezTo>
                  <a:cubicBezTo>
                    <a:pt x="577" y="6996"/>
                    <a:pt x="678" y="3738"/>
                    <a:pt x="828" y="280"/>
                  </a:cubicBezTo>
                  <a:cubicBezTo>
                    <a:pt x="828" y="129"/>
                    <a:pt x="703" y="4"/>
                    <a:pt x="552" y="4"/>
                  </a:cubicBezTo>
                  <a:cubicBezTo>
                    <a:pt x="539" y="2"/>
                    <a:pt x="526" y="1"/>
                    <a:pt x="5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1"/>
            <p:cNvSpPr/>
            <p:nvPr/>
          </p:nvSpPr>
          <p:spPr>
            <a:xfrm rot="260686">
              <a:off x="2440302" y="1480071"/>
              <a:ext cx="2327066" cy="2952055"/>
            </a:xfrm>
            <a:custGeom>
              <a:avLst/>
              <a:gdLst/>
              <a:ahLst/>
              <a:cxnLst/>
              <a:rect l="l" t="t" r="r" b="b"/>
              <a:pathLst>
                <a:path w="108823" h="138050" extrusionOk="0">
                  <a:moveTo>
                    <a:pt x="24988" y="1"/>
                  </a:moveTo>
                  <a:lnTo>
                    <a:pt x="0" y="121129"/>
                  </a:lnTo>
                  <a:lnTo>
                    <a:pt x="81730" y="137997"/>
                  </a:lnTo>
                  <a:cubicBezTo>
                    <a:pt x="81896" y="138033"/>
                    <a:pt x="82062" y="138050"/>
                    <a:pt x="82225" y="138050"/>
                  </a:cubicBezTo>
                  <a:cubicBezTo>
                    <a:pt x="83312" y="138050"/>
                    <a:pt x="84272" y="137282"/>
                    <a:pt x="84512" y="136192"/>
                  </a:cubicBezTo>
                  <a:lnTo>
                    <a:pt x="108547" y="19625"/>
                  </a:lnTo>
                  <a:cubicBezTo>
                    <a:pt x="108823" y="18372"/>
                    <a:pt x="107996" y="17119"/>
                    <a:pt x="106743" y="16868"/>
                  </a:cubicBezTo>
                  <a:lnTo>
                    <a:pt x="249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1"/>
            <p:cNvSpPr/>
            <p:nvPr/>
          </p:nvSpPr>
          <p:spPr>
            <a:xfrm rot="260686">
              <a:off x="2313514" y="1444104"/>
              <a:ext cx="2327066" cy="2951905"/>
            </a:xfrm>
            <a:custGeom>
              <a:avLst/>
              <a:gdLst/>
              <a:ahLst/>
              <a:cxnLst/>
              <a:rect l="l" t="t" r="r" b="b"/>
              <a:pathLst>
                <a:path w="108823" h="138043" extrusionOk="0">
                  <a:moveTo>
                    <a:pt x="25013" y="1"/>
                  </a:moveTo>
                  <a:lnTo>
                    <a:pt x="0" y="121129"/>
                  </a:lnTo>
                  <a:lnTo>
                    <a:pt x="81755" y="137997"/>
                  </a:lnTo>
                  <a:cubicBezTo>
                    <a:pt x="81912" y="138028"/>
                    <a:pt x="82069" y="138042"/>
                    <a:pt x="82223" y="138042"/>
                  </a:cubicBezTo>
                  <a:cubicBezTo>
                    <a:pt x="83321" y="138042"/>
                    <a:pt x="84292" y="137288"/>
                    <a:pt x="84512" y="136167"/>
                  </a:cubicBezTo>
                  <a:lnTo>
                    <a:pt x="108572" y="19625"/>
                  </a:lnTo>
                  <a:cubicBezTo>
                    <a:pt x="108823" y="18347"/>
                    <a:pt x="108021" y="17119"/>
                    <a:pt x="106742" y="16843"/>
                  </a:cubicBezTo>
                  <a:lnTo>
                    <a:pt x="250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1"/>
            <p:cNvSpPr/>
            <p:nvPr/>
          </p:nvSpPr>
          <p:spPr>
            <a:xfrm rot="260686">
              <a:off x="2202348" y="1345110"/>
              <a:ext cx="663523" cy="2617032"/>
            </a:xfrm>
            <a:custGeom>
              <a:avLst/>
              <a:gdLst/>
              <a:ahLst/>
              <a:cxnLst/>
              <a:rect l="l" t="t" r="r" b="b"/>
              <a:pathLst>
                <a:path w="31029" h="122383" extrusionOk="0">
                  <a:moveTo>
                    <a:pt x="24989" y="1"/>
                  </a:moveTo>
                  <a:lnTo>
                    <a:pt x="1" y="121129"/>
                  </a:lnTo>
                  <a:lnTo>
                    <a:pt x="6016" y="122382"/>
                  </a:lnTo>
                  <a:lnTo>
                    <a:pt x="31029" y="1254"/>
                  </a:lnTo>
                  <a:lnTo>
                    <a:pt x="24989" y="1"/>
                  </a:lnTo>
                  <a:close/>
                </a:path>
              </a:pathLst>
            </a:custGeom>
            <a:solidFill>
              <a:srgbClr val="6BA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1"/>
            <p:cNvSpPr/>
            <p:nvPr/>
          </p:nvSpPr>
          <p:spPr>
            <a:xfrm rot="260686">
              <a:off x="2526229" y="1637076"/>
              <a:ext cx="1916558" cy="2567186"/>
            </a:xfrm>
            <a:custGeom>
              <a:avLst/>
              <a:gdLst/>
              <a:ahLst/>
              <a:cxnLst/>
              <a:rect l="l" t="t" r="r" b="b"/>
              <a:pathLst>
                <a:path w="89626" h="120052" extrusionOk="0">
                  <a:moveTo>
                    <a:pt x="21881" y="0"/>
                  </a:moveTo>
                  <a:lnTo>
                    <a:pt x="1" y="106066"/>
                  </a:lnTo>
                  <a:lnTo>
                    <a:pt x="67721" y="120051"/>
                  </a:lnTo>
                  <a:lnTo>
                    <a:pt x="89626" y="13960"/>
                  </a:lnTo>
                  <a:lnTo>
                    <a:pt x="218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1"/>
            <p:cNvSpPr/>
            <p:nvPr/>
          </p:nvSpPr>
          <p:spPr>
            <a:xfrm rot="260686">
              <a:off x="2632555" y="1743763"/>
              <a:ext cx="1705392" cy="2348535"/>
            </a:xfrm>
            <a:custGeom>
              <a:avLst/>
              <a:gdLst/>
              <a:ahLst/>
              <a:cxnLst/>
              <a:rect l="l" t="t" r="r" b="b"/>
              <a:pathLst>
                <a:path w="79751" h="109827" extrusionOk="0">
                  <a:moveTo>
                    <a:pt x="20602" y="753"/>
                  </a:moveTo>
                  <a:lnTo>
                    <a:pt x="78998" y="12808"/>
                  </a:lnTo>
                  <a:lnTo>
                    <a:pt x="59138" y="109060"/>
                  </a:lnTo>
                  <a:lnTo>
                    <a:pt x="752" y="97019"/>
                  </a:lnTo>
                  <a:lnTo>
                    <a:pt x="20602" y="753"/>
                  </a:lnTo>
                  <a:close/>
                  <a:moveTo>
                    <a:pt x="20126" y="1"/>
                  </a:moveTo>
                  <a:lnTo>
                    <a:pt x="0" y="97520"/>
                  </a:lnTo>
                  <a:lnTo>
                    <a:pt x="59625" y="109826"/>
                  </a:lnTo>
                  <a:lnTo>
                    <a:pt x="59700" y="109525"/>
                  </a:lnTo>
                  <a:lnTo>
                    <a:pt x="79750" y="12307"/>
                  </a:lnTo>
                  <a:lnTo>
                    <a:pt x="201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1"/>
            <p:cNvSpPr/>
            <p:nvPr/>
          </p:nvSpPr>
          <p:spPr>
            <a:xfrm rot="260686">
              <a:off x="2966390" y="2093084"/>
              <a:ext cx="1033315" cy="1636642"/>
            </a:xfrm>
            <a:custGeom>
              <a:avLst/>
              <a:gdLst/>
              <a:ahLst/>
              <a:cxnLst/>
              <a:rect l="l" t="t" r="r" b="b"/>
              <a:pathLst>
                <a:path w="48322" h="76536" extrusionOk="0">
                  <a:moveTo>
                    <a:pt x="29818" y="0"/>
                  </a:moveTo>
                  <a:cubicBezTo>
                    <a:pt x="19451" y="0"/>
                    <a:pt x="8386" y="14545"/>
                    <a:pt x="4336" y="34183"/>
                  </a:cubicBezTo>
                  <a:cubicBezTo>
                    <a:pt x="0" y="55185"/>
                    <a:pt x="5364" y="74057"/>
                    <a:pt x="16291" y="76313"/>
                  </a:cubicBezTo>
                  <a:cubicBezTo>
                    <a:pt x="17015" y="76462"/>
                    <a:pt x="17746" y="76535"/>
                    <a:pt x="18480" y="76535"/>
                  </a:cubicBezTo>
                  <a:cubicBezTo>
                    <a:pt x="28849" y="76535"/>
                    <a:pt x="39936" y="61991"/>
                    <a:pt x="43986" y="42353"/>
                  </a:cubicBezTo>
                  <a:cubicBezTo>
                    <a:pt x="48322" y="21350"/>
                    <a:pt x="42958" y="2478"/>
                    <a:pt x="32006" y="222"/>
                  </a:cubicBezTo>
                  <a:cubicBezTo>
                    <a:pt x="31282" y="73"/>
                    <a:pt x="30551" y="0"/>
                    <a:pt x="298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1"/>
            <p:cNvSpPr/>
            <p:nvPr/>
          </p:nvSpPr>
          <p:spPr>
            <a:xfrm rot="260686">
              <a:off x="2731513" y="1614570"/>
              <a:ext cx="155975" cy="155440"/>
            </a:xfrm>
            <a:custGeom>
              <a:avLst/>
              <a:gdLst/>
              <a:ahLst/>
              <a:cxnLst/>
              <a:rect l="l" t="t" r="r" b="b"/>
              <a:pathLst>
                <a:path w="7294" h="7269" extrusionOk="0">
                  <a:moveTo>
                    <a:pt x="1254" y="0"/>
                  </a:moveTo>
                  <a:lnTo>
                    <a:pt x="0" y="6040"/>
                  </a:lnTo>
                  <a:lnTo>
                    <a:pt x="6040" y="7268"/>
                  </a:lnTo>
                  <a:lnTo>
                    <a:pt x="7294" y="1228"/>
                  </a:lnTo>
                  <a:lnTo>
                    <a:pt x="1254"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1"/>
            <p:cNvSpPr/>
            <p:nvPr/>
          </p:nvSpPr>
          <p:spPr>
            <a:xfrm rot="260686">
              <a:off x="2686564" y="1827661"/>
              <a:ext cx="142054" cy="91138"/>
            </a:xfrm>
            <a:custGeom>
              <a:avLst/>
              <a:gdLst/>
              <a:ahLst/>
              <a:cxnLst/>
              <a:rect l="l" t="t" r="r" b="b"/>
              <a:pathLst>
                <a:path w="6643" h="4262" extrusionOk="0">
                  <a:moveTo>
                    <a:pt x="627" y="1"/>
                  </a:moveTo>
                  <a:lnTo>
                    <a:pt x="1" y="3033"/>
                  </a:lnTo>
                  <a:lnTo>
                    <a:pt x="6041" y="4261"/>
                  </a:lnTo>
                  <a:lnTo>
                    <a:pt x="6642" y="1254"/>
                  </a:lnTo>
                  <a:lnTo>
                    <a:pt x="627" y="1"/>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1"/>
            <p:cNvSpPr/>
            <p:nvPr/>
          </p:nvSpPr>
          <p:spPr>
            <a:xfrm rot="260686">
              <a:off x="2154224" y="3684467"/>
              <a:ext cx="142032" cy="91117"/>
            </a:xfrm>
            <a:custGeom>
              <a:avLst/>
              <a:gdLst/>
              <a:ahLst/>
              <a:cxnLst/>
              <a:rect l="l" t="t" r="r" b="b"/>
              <a:pathLst>
                <a:path w="6642" h="4261" extrusionOk="0">
                  <a:moveTo>
                    <a:pt x="602" y="0"/>
                  </a:moveTo>
                  <a:lnTo>
                    <a:pt x="0" y="3008"/>
                  </a:lnTo>
                  <a:lnTo>
                    <a:pt x="6015" y="4261"/>
                  </a:lnTo>
                  <a:lnTo>
                    <a:pt x="6642" y="1228"/>
                  </a:lnTo>
                  <a:lnTo>
                    <a:pt x="602"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1"/>
            <p:cNvSpPr/>
            <p:nvPr/>
          </p:nvSpPr>
          <p:spPr>
            <a:xfrm rot="260809">
              <a:off x="800294" y="1406854"/>
              <a:ext cx="127211" cy="397665"/>
            </a:xfrm>
            <a:custGeom>
              <a:avLst/>
              <a:gdLst/>
              <a:ahLst/>
              <a:cxnLst/>
              <a:rect l="l" t="t" r="r" b="b"/>
              <a:pathLst>
                <a:path w="5364" h="16768" extrusionOk="0">
                  <a:moveTo>
                    <a:pt x="5364" y="0"/>
                  </a:moveTo>
                  <a:cubicBezTo>
                    <a:pt x="4637" y="5715"/>
                    <a:pt x="2782" y="11228"/>
                    <a:pt x="0" y="16191"/>
                  </a:cubicBezTo>
                  <a:lnTo>
                    <a:pt x="1128" y="16767"/>
                  </a:lnTo>
                  <a:cubicBezTo>
                    <a:pt x="3610" y="11479"/>
                    <a:pt x="5038" y="5765"/>
                    <a:pt x="5364" y="0"/>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1"/>
            <p:cNvSpPr/>
            <p:nvPr/>
          </p:nvSpPr>
          <p:spPr>
            <a:xfrm rot="260809">
              <a:off x="780720" y="702066"/>
              <a:ext cx="88578" cy="77503"/>
            </a:xfrm>
            <a:custGeom>
              <a:avLst/>
              <a:gdLst/>
              <a:ahLst/>
              <a:cxnLst/>
              <a:rect l="l" t="t" r="r" b="b"/>
              <a:pathLst>
                <a:path w="3735" h="3268" extrusionOk="0">
                  <a:moveTo>
                    <a:pt x="1885" y="1"/>
                  </a:moveTo>
                  <a:cubicBezTo>
                    <a:pt x="1610" y="1"/>
                    <a:pt x="1332" y="71"/>
                    <a:pt x="1078" y="218"/>
                  </a:cubicBezTo>
                  <a:cubicBezTo>
                    <a:pt x="276" y="669"/>
                    <a:pt x="1" y="1647"/>
                    <a:pt x="452" y="2449"/>
                  </a:cubicBezTo>
                  <a:cubicBezTo>
                    <a:pt x="755" y="2972"/>
                    <a:pt x="1309" y="3267"/>
                    <a:pt x="1875" y="3267"/>
                  </a:cubicBezTo>
                  <a:cubicBezTo>
                    <a:pt x="2150" y="3267"/>
                    <a:pt x="2428" y="3198"/>
                    <a:pt x="2682" y="3050"/>
                  </a:cubicBezTo>
                  <a:cubicBezTo>
                    <a:pt x="3459" y="2599"/>
                    <a:pt x="3735" y="1622"/>
                    <a:pt x="3284" y="820"/>
                  </a:cubicBezTo>
                  <a:cubicBezTo>
                    <a:pt x="2997" y="297"/>
                    <a:pt x="2449" y="1"/>
                    <a:pt x="1885"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1"/>
            <p:cNvSpPr/>
            <p:nvPr/>
          </p:nvSpPr>
          <p:spPr>
            <a:xfrm rot="260809">
              <a:off x="887002" y="1389942"/>
              <a:ext cx="88578" cy="77788"/>
            </a:xfrm>
            <a:custGeom>
              <a:avLst/>
              <a:gdLst/>
              <a:ahLst/>
              <a:cxnLst/>
              <a:rect l="l" t="t" r="r" b="b"/>
              <a:pathLst>
                <a:path w="3735" h="3280" extrusionOk="0">
                  <a:moveTo>
                    <a:pt x="1879" y="0"/>
                  </a:moveTo>
                  <a:cubicBezTo>
                    <a:pt x="1606" y="0"/>
                    <a:pt x="1330" y="67"/>
                    <a:pt x="1078" y="206"/>
                  </a:cubicBezTo>
                  <a:cubicBezTo>
                    <a:pt x="276" y="657"/>
                    <a:pt x="0" y="1659"/>
                    <a:pt x="451" y="2436"/>
                  </a:cubicBezTo>
                  <a:cubicBezTo>
                    <a:pt x="756" y="2978"/>
                    <a:pt x="1312" y="3279"/>
                    <a:pt x="1880" y="3279"/>
                  </a:cubicBezTo>
                  <a:cubicBezTo>
                    <a:pt x="2153" y="3279"/>
                    <a:pt x="2429" y="3209"/>
                    <a:pt x="2682" y="3063"/>
                  </a:cubicBezTo>
                  <a:cubicBezTo>
                    <a:pt x="3459" y="2612"/>
                    <a:pt x="3735" y="1609"/>
                    <a:pt x="3308" y="832"/>
                  </a:cubicBezTo>
                  <a:cubicBezTo>
                    <a:pt x="3004" y="290"/>
                    <a:pt x="2448" y="0"/>
                    <a:pt x="1879"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1"/>
            <p:cNvSpPr/>
            <p:nvPr/>
          </p:nvSpPr>
          <p:spPr>
            <a:xfrm rot="260809">
              <a:off x="813389" y="1119411"/>
              <a:ext cx="88578" cy="77503"/>
            </a:xfrm>
            <a:custGeom>
              <a:avLst/>
              <a:gdLst/>
              <a:ahLst/>
              <a:cxnLst/>
              <a:rect l="l" t="t" r="r" b="b"/>
              <a:pathLst>
                <a:path w="3735" h="3268" extrusionOk="0">
                  <a:moveTo>
                    <a:pt x="1871" y="0"/>
                  </a:moveTo>
                  <a:cubicBezTo>
                    <a:pt x="1596" y="0"/>
                    <a:pt x="1315" y="70"/>
                    <a:pt x="1053" y="218"/>
                  </a:cubicBezTo>
                  <a:cubicBezTo>
                    <a:pt x="276" y="669"/>
                    <a:pt x="0" y="1646"/>
                    <a:pt x="451" y="2448"/>
                  </a:cubicBezTo>
                  <a:cubicBezTo>
                    <a:pt x="755" y="2971"/>
                    <a:pt x="1297" y="3267"/>
                    <a:pt x="1864" y="3267"/>
                  </a:cubicBezTo>
                  <a:cubicBezTo>
                    <a:pt x="2139" y="3267"/>
                    <a:pt x="2420" y="3197"/>
                    <a:pt x="2682" y="3050"/>
                  </a:cubicBezTo>
                  <a:cubicBezTo>
                    <a:pt x="3459" y="2599"/>
                    <a:pt x="3735" y="1621"/>
                    <a:pt x="3284" y="819"/>
                  </a:cubicBezTo>
                  <a:cubicBezTo>
                    <a:pt x="2980" y="296"/>
                    <a:pt x="2438" y="0"/>
                    <a:pt x="1871"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1"/>
            <p:cNvSpPr/>
            <p:nvPr/>
          </p:nvSpPr>
          <p:spPr>
            <a:xfrm rot="260686">
              <a:off x="2147019" y="4460380"/>
              <a:ext cx="79356" cy="70032"/>
            </a:xfrm>
            <a:custGeom>
              <a:avLst/>
              <a:gdLst/>
              <a:ahLst/>
              <a:cxnLst/>
              <a:rect l="l" t="t" r="r" b="b"/>
              <a:pathLst>
                <a:path w="3711" h="3275" extrusionOk="0">
                  <a:moveTo>
                    <a:pt x="1849" y="1"/>
                  </a:moveTo>
                  <a:cubicBezTo>
                    <a:pt x="1528" y="1"/>
                    <a:pt x="1206" y="96"/>
                    <a:pt x="928" y="297"/>
                  </a:cubicBezTo>
                  <a:cubicBezTo>
                    <a:pt x="176" y="823"/>
                    <a:pt x="1" y="1826"/>
                    <a:pt x="527" y="2578"/>
                  </a:cubicBezTo>
                  <a:cubicBezTo>
                    <a:pt x="837" y="3027"/>
                    <a:pt x="1347" y="3275"/>
                    <a:pt x="1864" y="3275"/>
                  </a:cubicBezTo>
                  <a:cubicBezTo>
                    <a:pt x="2183" y="3275"/>
                    <a:pt x="2505" y="3180"/>
                    <a:pt x="2783" y="2979"/>
                  </a:cubicBezTo>
                  <a:cubicBezTo>
                    <a:pt x="3535" y="2452"/>
                    <a:pt x="3710" y="1450"/>
                    <a:pt x="3209" y="698"/>
                  </a:cubicBezTo>
                  <a:cubicBezTo>
                    <a:pt x="2884" y="249"/>
                    <a:pt x="2367" y="1"/>
                    <a:pt x="1849"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1"/>
            <p:cNvSpPr/>
            <p:nvPr/>
          </p:nvSpPr>
          <p:spPr>
            <a:xfrm rot="260809">
              <a:off x="722107" y="491653"/>
              <a:ext cx="2747252" cy="2109869"/>
            </a:xfrm>
            <a:custGeom>
              <a:avLst/>
              <a:gdLst/>
              <a:ahLst/>
              <a:cxnLst/>
              <a:rect l="l" t="t" r="r" b="b"/>
              <a:pathLst>
                <a:path w="115841" h="88965" extrusionOk="0">
                  <a:moveTo>
                    <a:pt x="108833" y="0"/>
                  </a:moveTo>
                  <a:cubicBezTo>
                    <a:pt x="108713" y="0"/>
                    <a:pt x="108593" y="6"/>
                    <a:pt x="108472" y="17"/>
                  </a:cubicBezTo>
                  <a:lnTo>
                    <a:pt x="0" y="10869"/>
                  </a:lnTo>
                  <a:lnTo>
                    <a:pt x="15213" y="84804"/>
                  </a:lnTo>
                  <a:lnTo>
                    <a:pt x="115841" y="88965"/>
                  </a:lnTo>
                  <a:lnTo>
                    <a:pt x="115841" y="88965"/>
                  </a:lnTo>
                  <a:lnTo>
                    <a:pt x="112708" y="3476"/>
                  </a:lnTo>
                  <a:cubicBezTo>
                    <a:pt x="112637" y="1559"/>
                    <a:pt x="110846" y="0"/>
                    <a:pt x="1088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1"/>
            <p:cNvSpPr/>
            <p:nvPr/>
          </p:nvSpPr>
          <p:spPr>
            <a:xfrm rot="260809">
              <a:off x="638910" y="660820"/>
              <a:ext cx="496323" cy="3875385"/>
            </a:xfrm>
            <a:custGeom>
              <a:avLst/>
              <a:gdLst/>
              <a:ahLst/>
              <a:cxnLst/>
              <a:rect l="l" t="t" r="r" b="b"/>
              <a:pathLst>
                <a:path w="20928" h="163410" extrusionOk="0">
                  <a:moveTo>
                    <a:pt x="0" y="0"/>
                  </a:moveTo>
                  <a:lnTo>
                    <a:pt x="8622" y="154688"/>
                  </a:lnTo>
                  <a:lnTo>
                    <a:pt x="20928" y="163409"/>
                  </a:lnTo>
                  <a:lnTo>
                    <a:pt x="12331" y="872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1"/>
            <p:cNvSpPr/>
            <p:nvPr/>
          </p:nvSpPr>
          <p:spPr>
            <a:xfrm rot="260809">
              <a:off x="761269" y="1321998"/>
              <a:ext cx="297205" cy="298984"/>
            </a:xfrm>
            <a:custGeom>
              <a:avLst/>
              <a:gdLst/>
              <a:ahLst/>
              <a:cxnLst/>
              <a:rect l="l" t="t" r="r" b="b"/>
              <a:pathLst>
                <a:path w="12532" h="12607" extrusionOk="0">
                  <a:moveTo>
                    <a:pt x="0" y="0"/>
                  </a:moveTo>
                  <a:lnTo>
                    <a:pt x="226" y="3860"/>
                  </a:lnTo>
                  <a:lnTo>
                    <a:pt x="12532" y="12607"/>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1"/>
            <p:cNvSpPr/>
            <p:nvPr/>
          </p:nvSpPr>
          <p:spPr>
            <a:xfrm rot="260809">
              <a:off x="707105" y="4004312"/>
              <a:ext cx="297205" cy="298391"/>
            </a:xfrm>
            <a:custGeom>
              <a:avLst/>
              <a:gdLst/>
              <a:ahLst/>
              <a:cxnLst/>
              <a:rect l="l" t="t" r="r" b="b"/>
              <a:pathLst>
                <a:path w="12532" h="12582" extrusionOk="0">
                  <a:moveTo>
                    <a:pt x="0" y="0"/>
                  </a:moveTo>
                  <a:lnTo>
                    <a:pt x="226" y="3860"/>
                  </a:lnTo>
                  <a:lnTo>
                    <a:pt x="12531" y="12582"/>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1"/>
            <p:cNvSpPr/>
            <p:nvPr/>
          </p:nvSpPr>
          <p:spPr>
            <a:xfrm rot="260809">
              <a:off x="838931" y="577231"/>
              <a:ext cx="2810858" cy="451168"/>
            </a:xfrm>
            <a:custGeom>
              <a:avLst/>
              <a:gdLst/>
              <a:ahLst/>
              <a:cxnLst/>
              <a:rect l="l" t="t" r="r" b="b"/>
              <a:pathLst>
                <a:path w="118523" h="19024" extrusionOk="0">
                  <a:moveTo>
                    <a:pt x="106693" y="1"/>
                  </a:moveTo>
                  <a:lnTo>
                    <a:pt x="1" y="9525"/>
                  </a:lnTo>
                  <a:lnTo>
                    <a:pt x="9875" y="16868"/>
                  </a:lnTo>
                  <a:lnTo>
                    <a:pt x="118523" y="19024"/>
                  </a:lnTo>
                  <a:lnTo>
                    <a:pt x="118297" y="17921"/>
                  </a:lnTo>
                  <a:cubicBezTo>
                    <a:pt x="116894" y="10953"/>
                    <a:pt x="112733" y="4562"/>
                    <a:pt x="10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1"/>
            <p:cNvSpPr/>
            <p:nvPr/>
          </p:nvSpPr>
          <p:spPr>
            <a:xfrm rot="260809">
              <a:off x="928521" y="781710"/>
              <a:ext cx="2886938" cy="3867370"/>
            </a:xfrm>
            <a:custGeom>
              <a:avLst/>
              <a:gdLst/>
              <a:ahLst/>
              <a:cxnLst/>
              <a:rect l="l" t="t" r="r" b="b"/>
              <a:pathLst>
                <a:path w="121731" h="163072" extrusionOk="0">
                  <a:moveTo>
                    <a:pt x="110388" y="0"/>
                  </a:moveTo>
                  <a:cubicBezTo>
                    <a:pt x="110294" y="0"/>
                    <a:pt x="110198" y="4"/>
                    <a:pt x="110101" y="13"/>
                  </a:cubicBezTo>
                  <a:lnTo>
                    <a:pt x="0" y="8885"/>
                  </a:lnTo>
                  <a:lnTo>
                    <a:pt x="8522" y="163071"/>
                  </a:lnTo>
                  <a:lnTo>
                    <a:pt x="118723" y="154675"/>
                  </a:lnTo>
                  <a:cubicBezTo>
                    <a:pt x="120427" y="154550"/>
                    <a:pt x="121730" y="153147"/>
                    <a:pt x="121630" y="151517"/>
                  </a:cubicBezTo>
                  <a:lnTo>
                    <a:pt x="113359" y="2695"/>
                  </a:lnTo>
                  <a:cubicBezTo>
                    <a:pt x="113265" y="1158"/>
                    <a:pt x="111966" y="0"/>
                    <a:pt x="110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1"/>
            <p:cNvSpPr/>
            <p:nvPr/>
          </p:nvSpPr>
          <p:spPr>
            <a:xfrm rot="260809">
              <a:off x="1281930" y="1030983"/>
              <a:ext cx="2228969" cy="1635768"/>
            </a:xfrm>
            <a:custGeom>
              <a:avLst/>
              <a:gdLst/>
              <a:ahLst/>
              <a:cxnLst/>
              <a:rect l="l" t="t" r="r" b="b"/>
              <a:pathLst>
                <a:path w="93987" h="68974" extrusionOk="0">
                  <a:moveTo>
                    <a:pt x="82382" y="0"/>
                  </a:moveTo>
                  <a:lnTo>
                    <a:pt x="7695" y="5690"/>
                  </a:lnTo>
                  <a:cubicBezTo>
                    <a:pt x="7946" y="10201"/>
                    <a:pt x="4537" y="14111"/>
                    <a:pt x="1" y="14462"/>
                  </a:cubicBezTo>
                  <a:lnTo>
                    <a:pt x="2658" y="61128"/>
                  </a:lnTo>
                  <a:cubicBezTo>
                    <a:pt x="2872" y="61112"/>
                    <a:pt x="3084" y="61104"/>
                    <a:pt x="3295" y="61104"/>
                  </a:cubicBezTo>
                  <a:cubicBezTo>
                    <a:pt x="7682" y="61104"/>
                    <a:pt x="11366" y="64525"/>
                    <a:pt x="11605" y="68973"/>
                  </a:cubicBezTo>
                  <a:lnTo>
                    <a:pt x="86292" y="63284"/>
                  </a:lnTo>
                  <a:cubicBezTo>
                    <a:pt x="86041" y="58747"/>
                    <a:pt x="89450" y="54838"/>
                    <a:pt x="93986" y="54487"/>
                  </a:cubicBezTo>
                  <a:lnTo>
                    <a:pt x="91330" y="7820"/>
                  </a:lnTo>
                  <a:cubicBezTo>
                    <a:pt x="91116" y="7836"/>
                    <a:pt x="90903" y="7844"/>
                    <a:pt x="90692" y="7844"/>
                  </a:cubicBezTo>
                  <a:cubicBezTo>
                    <a:pt x="86305" y="7844"/>
                    <a:pt x="82621" y="4424"/>
                    <a:pt x="82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1"/>
            <p:cNvSpPr/>
            <p:nvPr/>
          </p:nvSpPr>
          <p:spPr>
            <a:xfrm rot="260809">
              <a:off x="1344184" y="1079872"/>
              <a:ext cx="2092841" cy="1541854"/>
            </a:xfrm>
            <a:custGeom>
              <a:avLst/>
              <a:gdLst/>
              <a:ahLst/>
              <a:cxnLst/>
              <a:rect l="l" t="t" r="r" b="b"/>
              <a:pathLst>
                <a:path w="88247" h="65014" extrusionOk="0">
                  <a:moveTo>
                    <a:pt x="76628" y="909"/>
                  </a:moveTo>
                  <a:cubicBezTo>
                    <a:pt x="77084" y="5056"/>
                    <a:pt x="80595" y="8171"/>
                    <a:pt x="84738" y="8171"/>
                  </a:cubicBezTo>
                  <a:cubicBezTo>
                    <a:pt x="84803" y="8171"/>
                    <a:pt x="84869" y="8171"/>
                    <a:pt x="84936" y="8170"/>
                  </a:cubicBezTo>
                  <a:lnTo>
                    <a:pt x="84936" y="8170"/>
                  </a:lnTo>
                  <a:lnTo>
                    <a:pt x="87346" y="50746"/>
                  </a:lnTo>
                  <a:lnTo>
                    <a:pt x="87346" y="50746"/>
                  </a:lnTo>
                  <a:cubicBezTo>
                    <a:pt x="83271" y="51267"/>
                    <a:pt x="80226" y="54753"/>
                    <a:pt x="80226" y="58848"/>
                  </a:cubicBezTo>
                  <a:cubicBezTo>
                    <a:pt x="80226" y="58866"/>
                    <a:pt x="80226" y="58885"/>
                    <a:pt x="80226" y="58904"/>
                  </a:cubicBezTo>
                  <a:lnTo>
                    <a:pt x="80226" y="58904"/>
                  </a:lnTo>
                  <a:lnTo>
                    <a:pt x="11621" y="64129"/>
                  </a:lnTo>
                  <a:lnTo>
                    <a:pt x="11621" y="64129"/>
                  </a:lnTo>
                  <a:cubicBezTo>
                    <a:pt x="11175" y="59993"/>
                    <a:pt x="7660" y="56843"/>
                    <a:pt x="3509" y="56843"/>
                  </a:cubicBezTo>
                  <a:cubicBezTo>
                    <a:pt x="3445" y="56843"/>
                    <a:pt x="3378" y="56846"/>
                    <a:pt x="3310" y="56849"/>
                  </a:cubicBezTo>
                  <a:lnTo>
                    <a:pt x="3310" y="56849"/>
                  </a:lnTo>
                  <a:lnTo>
                    <a:pt x="876" y="14294"/>
                  </a:lnTo>
                  <a:lnTo>
                    <a:pt x="876" y="14294"/>
                  </a:lnTo>
                  <a:cubicBezTo>
                    <a:pt x="4941" y="13761"/>
                    <a:pt x="8021" y="10293"/>
                    <a:pt x="8021" y="6191"/>
                  </a:cubicBezTo>
                  <a:cubicBezTo>
                    <a:pt x="8021" y="6173"/>
                    <a:pt x="8020" y="6154"/>
                    <a:pt x="8019" y="6135"/>
                  </a:cubicBezTo>
                  <a:lnTo>
                    <a:pt x="8019" y="6135"/>
                  </a:lnTo>
                  <a:lnTo>
                    <a:pt x="76628" y="909"/>
                  </a:lnTo>
                  <a:close/>
                  <a:moveTo>
                    <a:pt x="77394" y="0"/>
                  </a:moveTo>
                  <a:lnTo>
                    <a:pt x="7143" y="5364"/>
                  </a:lnTo>
                  <a:lnTo>
                    <a:pt x="7168" y="5765"/>
                  </a:lnTo>
                  <a:cubicBezTo>
                    <a:pt x="7168" y="5915"/>
                    <a:pt x="7168" y="6066"/>
                    <a:pt x="7168" y="6191"/>
                  </a:cubicBezTo>
                  <a:cubicBezTo>
                    <a:pt x="7168" y="10001"/>
                    <a:pt x="4236" y="13209"/>
                    <a:pt x="401" y="13484"/>
                  </a:cubicBezTo>
                  <a:lnTo>
                    <a:pt x="0" y="13534"/>
                  </a:lnTo>
                  <a:lnTo>
                    <a:pt x="2507" y="57745"/>
                  </a:lnTo>
                  <a:lnTo>
                    <a:pt x="2933" y="57720"/>
                  </a:lnTo>
                  <a:cubicBezTo>
                    <a:pt x="3133" y="57695"/>
                    <a:pt x="3309" y="57695"/>
                    <a:pt x="3509" y="57695"/>
                  </a:cubicBezTo>
                  <a:cubicBezTo>
                    <a:pt x="7344" y="57695"/>
                    <a:pt x="10577" y="60703"/>
                    <a:pt x="10803" y="64587"/>
                  </a:cubicBezTo>
                  <a:lnTo>
                    <a:pt x="10828" y="65013"/>
                  </a:lnTo>
                  <a:lnTo>
                    <a:pt x="81104" y="59675"/>
                  </a:lnTo>
                  <a:lnTo>
                    <a:pt x="81079" y="59249"/>
                  </a:lnTo>
                  <a:cubicBezTo>
                    <a:pt x="81054" y="59124"/>
                    <a:pt x="81054" y="58973"/>
                    <a:pt x="81054" y="58848"/>
                  </a:cubicBezTo>
                  <a:cubicBezTo>
                    <a:pt x="81054" y="55038"/>
                    <a:pt x="83986" y="51830"/>
                    <a:pt x="87820" y="51530"/>
                  </a:cubicBezTo>
                  <a:lnTo>
                    <a:pt x="88247" y="51505"/>
                  </a:lnTo>
                  <a:lnTo>
                    <a:pt x="85715" y="7294"/>
                  </a:lnTo>
                  <a:lnTo>
                    <a:pt x="85289" y="7319"/>
                  </a:lnTo>
                  <a:cubicBezTo>
                    <a:pt x="85114" y="7344"/>
                    <a:pt x="84913" y="7344"/>
                    <a:pt x="84738" y="7344"/>
                  </a:cubicBezTo>
                  <a:cubicBezTo>
                    <a:pt x="80878" y="7344"/>
                    <a:pt x="77645" y="4336"/>
                    <a:pt x="77419" y="427"/>
                  </a:cubicBezTo>
                  <a:lnTo>
                    <a:pt x="77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1"/>
            <p:cNvSpPr/>
            <p:nvPr/>
          </p:nvSpPr>
          <p:spPr>
            <a:xfrm rot="260809">
              <a:off x="1252431" y="2941969"/>
              <a:ext cx="2217657" cy="1037824"/>
            </a:xfrm>
            <a:custGeom>
              <a:avLst/>
              <a:gdLst/>
              <a:ahLst/>
              <a:cxnLst/>
              <a:rect l="l" t="t" r="r" b="b"/>
              <a:pathLst>
                <a:path w="93510" h="43761" extrusionOk="0">
                  <a:moveTo>
                    <a:pt x="91304" y="1"/>
                  </a:moveTo>
                  <a:lnTo>
                    <a:pt x="1" y="6968"/>
                  </a:lnTo>
                  <a:lnTo>
                    <a:pt x="2206" y="43761"/>
                  </a:lnTo>
                  <a:lnTo>
                    <a:pt x="93510" y="36818"/>
                  </a:lnTo>
                  <a:lnTo>
                    <a:pt x="913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1"/>
            <p:cNvSpPr/>
            <p:nvPr/>
          </p:nvSpPr>
          <p:spPr>
            <a:xfrm rot="260809">
              <a:off x="1265282" y="3882883"/>
              <a:ext cx="2167142" cy="259758"/>
            </a:xfrm>
            <a:custGeom>
              <a:avLst/>
              <a:gdLst/>
              <a:ahLst/>
              <a:cxnLst/>
              <a:rect l="l" t="t" r="r" b="b"/>
              <a:pathLst>
                <a:path w="91380" h="10953" extrusionOk="0">
                  <a:moveTo>
                    <a:pt x="91304" y="0"/>
                  </a:moveTo>
                  <a:lnTo>
                    <a:pt x="0" y="6968"/>
                  </a:lnTo>
                  <a:lnTo>
                    <a:pt x="76" y="10953"/>
                  </a:lnTo>
                  <a:lnTo>
                    <a:pt x="91379" y="4010"/>
                  </a:lnTo>
                  <a:lnTo>
                    <a:pt x="913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1"/>
            <p:cNvSpPr/>
            <p:nvPr/>
          </p:nvSpPr>
          <p:spPr>
            <a:xfrm rot="260809">
              <a:off x="1286308" y="2790126"/>
              <a:ext cx="2167142" cy="259758"/>
            </a:xfrm>
            <a:custGeom>
              <a:avLst/>
              <a:gdLst/>
              <a:ahLst/>
              <a:cxnLst/>
              <a:rect l="l" t="t" r="r" b="b"/>
              <a:pathLst>
                <a:path w="91380" h="10953" extrusionOk="0">
                  <a:moveTo>
                    <a:pt x="91305" y="0"/>
                  </a:moveTo>
                  <a:lnTo>
                    <a:pt x="1" y="6967"/>
                  </a:lnTo>
                  <a:lnTo>
                    <a:pt x="76" y="10952"/>
                  </a:lnTo>
                  <a:lnTo>
                    <a:pt x="91380" y="4010"/>
                  </a:lnTo>
                  <a:lnTo>
                    <a:pt x="913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1"/>
            <p:cNvSpPr/>
            <p:nvPr/>
          </p:nvSpPr>
          <p:spPr>
            <a:xfrm rot="260686">
              <a:off x="2687324" y="3429457"/>
              <a:ext cx="1892972" cy="923744"/>
            </a:xfrm>
            <a:custGeom>
              <a:avLst/>
              <a:gdLst/>
              <a:ahLst/>
              <a:cxnLst/>
              <a:rect l="l" t="t" r="r" b="b"/>
              <a:pathLst>
                <a:path w="88523" h="43198" extrusionOk="0">
                  <a:moveTo>
                    <a:pt x="72866" y="0"/>
                  </a:moveTo>
                  <a:cubicBezTo>
                    <a:pt x="67094" y="0"/>
                    <a:pt x="61289" y="1258"/>
                    <a:pt x="55815" y="3154"/>
                  </a:cubicBezTo>
                  <a:cubicBezTo>
                    <a:pt x="55840" y="5585"/>
                    <a:pt x="55690" y="7991"/>
                    <a:pt x="55314" y="10397"/>
                  </a:cubicBezTo>
                  <a:cubicBezTo>
                    <a:pt x="54612" y="8292"/>
                    <a:pt x="54011" y="6161"/>
                    <a:pt x="53484" y="4006"/>
                  </a:cubicBezTo>
                  <a:cubicBezTo>
                    <a:pt x="53083" y="4156"/>
                    <a:pt x="52707" y="4282"/>
                    <a:pt x="52332" y="4432"/>
                  </a:cubicBezTo>
                  <a:cubicBezTo>
                    <a:pt x="52181" y="6913"/>
                    <a:pt x="52106" y="9394"/>
                    <a:pt x="52006" y="11876"/>
                  </a:cubicBezTo>
                  <a:cubicBezTo>
                    <a:pt x="51329" y="9695"/>
                    <a:pt x="50778" y="7490"/>
                    <a:pt x="50276" y="5284"/>
                  </a:cubicBezTo>
                  <a:cubicBezTo>
                    <a:pt x="44512" y="7690"/>
                    <a:pt x="38973" y="10597"/>
                    <a:pt x="33309" y="13279"/>
                  </a:cubicBezTo>
                  <a:cubicBezTo>
                    <a:pt x="31930" y="13931"/>
                    <a:pt x="30527" y="14582"/>
                    <a:pt x="29148" y="15234"/>
                  </a:cubicBezTo>
                  <a:cubicBezTo>
                    <a:pt x="29474" y="16913"/>
                    <a:pt x="29725" y="18592"/>
                    <a:pt x="29875" y="20272"/>
                  </a:cubicBezTo>
                  <a:cubicBezTo>
                    <a:pt x="28998" y="18893"/>
                    <a:pt x="28146" y="17490"/>
                    <a:pt x="27319" y="16086"/>
                  </a:cubicBezTo>
                  <a:cubicBezTo>
                    <a:pt x="26943" y="16262"/>
                    <a:pt x="26542" y="16437"/>
                    <a:pt x="26166" y="16612"/>
                  </a:cubicBezTo>
                  <a:cubicBezTo>
                    <a:pt x="26492" y="18417"/>
                    <a:pt x="26793" y="20247"/>
                    <a:pt x="27118" y="22051"/>
                  </a:cubicBezTo>
                  <a:cubicBezTo>
                    <a:pt x="26041" y="20622"/>
                    <a:pt x="25063" y="19119"/>
                    <a:pt x="24136" y="17565"/>
                  </a:cubicBezTo>
                  <a:cubicBezTo>
                    <a:pt x="18823" y="20071"/>
                    <a:pt x="13610" y="22703"/>
                    <a:pt x="8797" y="26061"/>
                  </a:cubicBezTo>
                  <a:cubicBezTo>
                    <a:pt x="6717" y="27490"/>
                    <a:pt x="4687" y="29094"/>
                    <a:pt x="3484" y="31299"/>
                  </a:cubicBezTo>
                  <a:cubicBezTo>
                    <a:pt x="0" y="37765"/>
                    <a:pt x="6542" y="42126"/>
                    <a:pt x="12206" y="42828"/>
                  </a:cubicBezTo>
                  <a:cubicBezTo>
                    <a:pt x="14297" y="43083"/>
                    <a:pt x="16395" y="43197"/>
                    <a:pt x="18495" y="43197"/>
                  </a:cubicBezTo>
                  <a:cubicBezTo>
                    <a:pt x="24047" y="43197"/>
                    <a:pt x="29608" y="42395"/>
                    <a:pt x="35063" y="41249"/>
                  </a:cubicBezTo>
                  <a:cubicBezTo>
                    <a:pt x="41705" y="39846"/>
                    <a:pt x="48221" y="37941"/>
                    <a:pt x="54562" y="35535"/>
                  </a:cubicBezTo>
                  <a:cubicBezTo>
                    <a:pt x="54186" y="33705"/>
                    <a:pt x="53785" y="31876"/>
                    <a:pt x="53409" y="30046"/>
                  </a:cubicBezTo>
                  <a:lnTo>
                    <a:pt x="53409" y="30046"/>
                  </a:lnTo>
                  <a:lnTo>
                    <a:pt x="56692" y="34708"/>
                  </a:lnTo>
                  <a:cubicBezTo>
                    <a:pt x="57093" y="34532"/>
                    <a:pt x="57494" y="34382"/>
                    <a:pt x="57895" y="34206"/>
                  </a:cubicBezTo>
                  <a:cubicBezTo>
                    <a:pt x="57344" y="32201"/>
                    <a:pt x="56793" y="30196"/>
                    <a:pt x="56266" y="28191"/>
                  </a:cubicBezTo>
                  <a:lnTo>
                    <a:pt x="56266" y="28191"/>
                  </a:lnTo>
                  <a:cubicBezTo>
                    <a:pt x="57595" y="29820"/>
                    <a:pt x="58823" y="31550"/>
                    <a:pt x="59976" y="33354"/>
                  </a:cubicBezTo>
                  <a:cubicBezTo>
                    <a:pt x="60126" y="33279"/>
                    <a:pt x="60276" y="33204"/>
                    <a:pt x="60427" y="33154"/>
                  </a:cubicBezTo>
                  <a:cubicBezTo>
                    <a:pt x="68146" y="29795"/>
                    <a:pt x="75665" y="25610"/>
                    <a:pt x="81705" y="19795"/>
                  </a:cubicBezTo>
                  <a:cubicBezTo>
                    <a:pt x="80753" y="18642"/>
                    <a:pt x="79775" y="17490"/>
                    <a:pt x="78823" y="16337"/>
                  </a:cubicBezTo>
                  <a:lnTo>
                    <a:pt x="78823" y="16337"/>
                  </a:lnTo>
                  <a:cubicBezTo>
                    <a:pt x="80151" y="17164"/>
                    <a:pt x="81530" y="17916"/>
                    <a:pt x="82958" y="18567"/>
                  </a:cubicBezTo>
                  <a:cubicBezTo>
                    <a:pt x="83209" y="18292"/>
                    <a:pt x="83485" y="18041"/>
                    <a:pt x="83735" y="17765"/>
                  </a:cubicBezTo>
                  <a:cubicBezTo>
                    <a:pt x="82858" y="16938"/>
                    <a:pt x="82006" y="16136"/>
                    <a:pt x="81129" y="15309"/>
                  </a:cubicBezTo>
                  <a:cubicBezTo>
                    <a:pt x="80602" y="14808"/>
                    <a:pt x="80026" y="14106"/>
                    <a:pt x="80277" y="13429"/>
                  </a:cubicBezTo>
                  <a:lnTo>
                    <a:pt x="80277" y="13429"/>
                  </a:lnTo>
                  <a:cubicBezTo>
                    <a:pt x="82131" y="13981"/>
                    <a:pt x="83961" y="14632"/>
                    <a:pt x="85765" y="15334"/>
                  </a:cubicBezTo>
                  <a:cubicBezTo>
                    <a:pt x="86542" y="14231"/>
                    <a:pt x="87219" y="13079"/>
                    <a:pt x="87695" y="11800"/>
                  </a:cubicBezTo>
                  <a:cubicBezTo>
                    <a:pt x="88497" y="9570"/>
                    <a:pt x="88522" y="6938"/>
                    <a:pt x="87294" y="4908"/>
                  </a:cubicBezTo>
                  <a:cubicBezTo>
                    <a:pt x="85765" y="2377"/>
                    <a:pt x="82683" y="1224"/>
                    <a:pt x="79775" y="647"/>
                  </a:cubicBezTo>
                  <a:cubicBezTo>
                    <a:pt x="77493" y="202"/>
                    <a:pt x="75182" y="0"/>
                    <a:pt x="728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1"/>
            <p:cNvSpPr/>
            <p:nvPr/>
          </p:nvSpPr>
          <p:spPr>
            <a:xfrm rot="260686">
              <a:off x="3819858" y="4101988"/>
              <a:ext cx="62719" cy="86840"/>
            </a:xfrm>
            <a:custGeom>
              <a:avLst/>
              <a:gdLst/>
              <a:ahLst/>
              <a:cxnLst/>
              <a:rect l="l" t="t" r="r" b="b"/>
              <a:pathLst>
                <a:path w="2933" h="4061" extrusionOk="0">
                  <a:moveTo>
                    <a:pt x="2857" y="4061"/>
                  </a:moveTo>
                  <a:cubicBezTo>
                    <a:pt x="1905" y="2707"/>
                    <a:pt x="953" y="1354"/>
                    <a:pt x="0" y="1"/>
                  </a:cubicBezTo>
                  <a:lnTo>
                    <a:pt x="0" y="1"/>
                  </a:lnTo>
                  <a:cubicBezTo>
                    <a:pt x="953" y="1354"/>
                    <a:pt x="1905" y="2707"/>
                    <a:pt x="2857" y="4061"/>
                  </a:cubicBezTo>
                  <a:cubicBezTo>
                    <a:pt x="2883" y="4036"/>
                    <a:pt x="2908" y="4036"/>
                    <a:pt x="2933" y="4036"/>
                  </a:cubicBezTo>
                  <a:cubicBezTo>
                    <a:pt x="2908" y="4036"/>
                    <a:pt x="2883" y="4036"/>
                    <a:pt x="2857" y="4061"/>
                  </a:cubicBez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1"/>
            <p:cNvSpPr/>
            <p:nvPr/>
          </p:nvSpPr>
          <p:spPr>
            <a:xfrm rot="260686">
              <a:off x="3814627" y="4086560"/>
              <a:ext cx="9131" cy="12873"/>
            </a:xfrm>
            <a:custGeom>
              <a:avLst/>
              <a:gdLst/>
              <a:ahLst/>
              <a:cxnLst/>
              <a:rect l="l" t="t" r="r" b="b"/>
              <a:pathLst>
                <a:path w="427" h="602" extrusionOk="0">
                  <a:moveTo>
                    <a:pt x="426" y="602"/>
                  </a:moveTo>
                  <a:cubicBezTo>
                    <a:pt x="301" y="401"/>
                    <a:pt x="151" y="201"/>
                    <a:pt x="0" y="0"/>
                  </a:cubicBezTo>
                  <a:cubicBezTo>
                    <a:pt x="50" y="150"/>
                    <a:pt x="75" y="301"/>
                    <a:pt x="100" y="476"/>
                  </a:cubicBezTo>
                  <a:cubicBezTo>
                    <a:pt x="75" y="301"/>
                    <a:pt x="50" y="150"/>
                    <a:pt x="0" y="0"/>
                  </a:cubicBezTo>
                  <a:cubicBezTo>
                    <a:pt x="151" y="201"/>
                    <a:pt x="301" y="401"/>
                    <a:pt x="426" y="602"/>
                  </a:cubicBezTo>
                  <a:lnTo>
                    <a:pt x="426" y="602"/>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1"/>
            <p:cNvSpPr/>
            <p:nvPr/>
          </p:nvSpPr>
          <p:spPr>
            <a:xfrm rot="260686">
              <a:off x="3898030" y="4156782"/>
              <a:ext cx="6993" cy="25212"/>
            </a:xfrm>
            <a:custGeom>
              <a:avLst/>
              <a:gdLst/>
              <a:ahLst/>
              <a:cxnLst/>
              <a:rect l="l" t="t" r="r" b="b"/>
              <a:pathLst>
                <a:path w="327" h="1179" extrusionOk="0">
                  <a:moveTo>
                    <a:pt x="326" y="1178"/>
                  </a:moveTo>
                  <a:cubicBezTo>
                    <a:pt x="226" y="803"/>
                    <a:pt x="101" y="402"/>
                    <a:pt x="1" y="1"/>
                  </a:cubicBezTo>
                  <a:lnTo>
                    <a:pt x="1" y="1"/>
                  </a:lnTo>
                  <a:cubicBezTo>
                    <a:pt x="101" y="402"/>
                    <a:pt x="226" y="803"/>
                    <a:pt x="326" y="1178"/>
                  </a:cubicBezTo>
                  <a:lnTo>
                    <a:pt x="326" y="1178"/>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1"/>
            <p:cNvSpPr/>
            <p:nvPr/>
          </p:nvSpPr>
          <p:spPr>
            <a:xfrm rot="260686">
              <a:off x="3875075" y="4052623"/>
              <a:ext cx="38598" cy="103456"/>
            </a:xfrm>
            <a:custGeom>
              <a:avLst/>
              <a:gdLst/>
              <a:ahLst/>
              <a:cxnLst/>
              <a:rect l="l" t="t" r="r" b="b"/>
              <a:pathLst>
                <a:path w="1805" h="4838" extrusionOk="0">
                  <a:moveTo>
                    <a:pt x="1304" y="4838"/>
                  </a:moveTo>
                  <a:cubicBezTo>
                    <a:pt x="878" y="3234"/>
                    <a:pt x="426" y="1604"/>
                    <a:pt x="0" y="0"/>
                  </a:cubicBezTo>
                  <a:cubicBezTo>
                    <a:pt x="627" y="777"/>
                    <a:pt x="1228" y="1554"/>
                    <a:pt x="1805" y="2381"/>
                  </a:cubicBezTo>
                  <a:lnTo>
                    <a:pt x="1805" y="2381"/>
                  </a:lnTo>
                  <a:cubicBezTo>
                    <a:pt x="1228" y="1554"/>
                    <a:pt x="627" y="777"/>
                    <a:pt x="0" y="0"/>
                  </a:cubicBezTo>
                  <a:cubicBezTo>
                    <a:pt x="426" y="1604"/>
                    <a:pt x="878" y="3234"/>
                    <a:pt x="1304" y="4838"/>
                  </a:cubicBezTo>
                  <a:lnTo>
                    <a:pt x="1304" y="4838"/>
                  </a:ln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1"/>
            <p:cNvSpPr/>
            <p:nvPr/>
          </p:nvSpPr>
          <p:spPr>
            <a:xfrm rot="260686">
              <a:off x="4435674" y="3598109"/>
              <a:ext cx="131875" cy="293730"/>
            </a:xfrm>
            <a:custGeom>
              <a:avLst/>
              <a:gdLst/>
              <a:ahLst/>
              <a:cxnLst/>
              <a:rect l="l" t="t" r="r" b="b"/>
              <a:pathLst>
                <a:path w="6167" h="13736" extrusionOk="0">
                  <a:moveTo>
                    <a:pt x="1830" y="13735"/>
                  </a:moveTo>
                  <a:lnTo>
                    <a:pt x="1830" y="13735"/>
                  </a:lnTo>
                  <a:cubicBezTo>
                    <a:pt x="1956" y="13610"/>
                    <a:pt x="2081" y="13460"/>
                    <a:pt x="2231" y="13334"/>
                  </a:cubicBezTo>
                  <a:cubicBezTo>
                    <a:pt x="2081" y="13460"/>
                    <a:pt x="1956" y="13610"/>
                    <a:pt x="1830" y="13735"/>
                  </a:cubicBezTo>
                  <a:close/>
                  <a:moveTo>
                    <a:pt x="2607" y="12933"/>
                  </a:moveTo>
                  <a:cubicBezTo>
                    <a:pt x="1730" y="12106"/>
                    <a:pt x="878" y="11304"/>
                    <a:pt x="1" y="10477"/>
                  </a:cubicBezTo>
                  <a:cubicBezTo>
                    <a:pt x="878" y="11304"/>
                    <a:pt x="1730" y="12106"/>
                    <a:pt x="2607" y="12933"/>
                  </a:cubicBezTo>
                  <a:lnTo>
                    <a:pt x="2607" y="12933"/>
                  </a:lnTo>
                  <a:close/>
                  <a:moveTo>
                    <a:pt x="6166" y="76"/>
                  </a:moveTo>
                  <a:lnTo>
                    <a:pt x="6141" y="51"/>
                  </a:lnTo>
                  <a:lnTo>
                    <a:pt x="6166" y="76"/>
                  </a:lnTo>
                  <a:close/>
                  <a:moveTo>
                    <a:pt x="6141" y="51"/>
                  </a:moveTo>
                  <a:cubicBezTo>
                    <a:pt x="6141" y="51"/>
                    <a:pt x="6141" y="51"/>
                    <a:pt x="6141" y="26"/>
                  </a:cubicBezTo>
                  <a:cubicBezTo>
                    <a:pt x="6141" y="51"/>
                    <a:pt x="6141" y="51"/>
                    <a:pt x="6141" y="51"/>
                  </a:cubicBezTo>
                  <a:close/>
                  <a:moveTo>
                    <a:pt x="6141" y="26"/>
                  </a:moveTo>
                  <a:cubicBezTo>
                    <a:pt x="6141" y="26"/>
                    <a:pt x="6116" y="26"/>
                    <a:pt x="6116" y="26"/>
                  </a:cubicBezTo>
                  <a:cubicBezTo>
                    <a:pt x="6116" y="26"/>
                    <a:pt x="6141" y="26"/>
                    <a:pt x="6141" y="26"/>
                  </a:cubicBezTo>
                  <a:close/>
                  <a:moveTo>
                    <a:pt x="6116" y="26"/>
                  </a:moveTo>
                  <a:cubicBezTo>
                    <a:pt x="6116" y="1"/>
                    <a:pt x="6116" y="1"/>
                    <a:pt x="6116" y="1"/>
                  </a:cubicBezTo>
                  <a:cubicBezTo>
                    <a:pt x="6116" y="1"/>
                    <a:pt x="6116" y="1"/>
                    <a:pt x="6116" y="26"/>
                  </a:cubicBezTo>
                  <a:close/>
                  <a:moveTo>
                    <a:pt x="6116" y="1"/>
                  </a:moveTo>
                  <a:cubicBezTo>
                    <a:pt x="6116" y="1"/>
                    <a:pt x="6116" y="1"/>
                    <a:pt x="6116" y="1"/>
                  </a:cubicBezTo>
                  <a:cubicBezTo>
                    <a:pt x="6116" y="1"/>
                    <a:pt x="6116" y="1"/>
                    <a:pt x="6116" y="1"/>
                  </a:cubicBez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1"/>
            <p:cNvSpPr/>
            <p:nvPr/>
          </p:nvSpPr>
          <p:spPr>
            <a:xfrm rot="260686">
              <a:off x="2915508" y="4295498"/>
              <a:ext cx="92186" cy="6971"/>
            </a:xfrm>
            <a:custGeom>
              <a:avLst/>
              <a:gdLst/>
              <a:ahLst/>
              <a:cxnLst/>
              <a:rect l="l" t="t" r="r" b="b"/>
              <a:pathLst>
                <a:path w="4311" h="326" extrusionOk="0">
                  <a:moveTo>
                    <a:pt x="0" y="0"/>
                  </a:moveTo>
                  <a:lnTo>
                    <a:pt x="0" y="0"/>
                  </a:lnTo>
                  <a:cubicBezTo>
                    <a:pt x="542" y="67"/>
                    <a:pt x="1087" y="122"/>
                    <a:pt x="1634" y="169"/>
                  </a:cubicBezTo>
                  <a:lnTo>
                    <a:pt x="1634" y="169"/>
                  </a:lnTo>
                  <a:cubicBezTo>
                    <a:pt x="1084" y="120"/>
                    <a:pt x="537" y="60"/>
                    <a:pt x="0" y="0"/>
                  </a:cubicBezTo>
                  <a:close/>
                  <a:moveTo>
                    <a:pt x="1634" y="169"/>
                  </a:moveTo>
                  <a:cubicBezTo>
                    <a:pt x="2000" y="201"/>
                    <a:pt x="2368" y="229"/>
                    <a:pt x="2736" y="250"/>
                  </a:cubicBezTo>
                  <a:lnTo>
                    <a:pt x="2736" y="250"/>
                  </a:lnTo>
                  <a:cubicBezTo>
                    <a:pt x="2368" y="227"/>
                    <a:pt x="2001" y="200"/>
                    <a:pt x="1634" y="169"/>
                  </a:cubicBezTo>
                  <a:close/>
                  <a:moveTo>
                    <a:pt x="2736" y="250"/>
                  </a:moveTo>
                  <a:lnTo>
                    <a:pt x="2736" y="250"/>
                  </a:lnTo>
                  <a:cubicBezTo>
                    <a:pt x="2949" y="263"/>
                    <a:pt x="3163" y="275"/>
                    <a:pt x="3377" y="286"/>
                  </a:cubicBezTo>
                  <a:lnTo>
                    <a:pt x="3377" y="286"/>
                  </a:lnTo>
                  <a:cubicBezTo>
                    <a:pt x="3328" y="283"/>
                    <a:pt x="3280" y="279"/>
                    <a:pt x="3233" y="276"/>
                  </a:cubicBezTo>
                  <a:cubicBezTo>
                    <a:pt x="3083" y="276"/>
                    <a:pt x="2907" y="251"/>
                    <a:pt x="2757" y="251"/>
                  </a:cubicBezTo>
                  <a:cubicBezTo>
                    <a:pt x="2750" y="250"/>
                    <a:pt x="2743" y="250"/>
                    <a:pt x="2736" y="250"/>
                  </a:cubicBezTo>
                  <a:close/>
                  <a:moveTo>
                    <a:pt x="3377" y="286"/>
                  </a:moveTo>
                  <a:cubicBezTo>
                    <a:pt x="3685" y="307"/>
                    <a:pt x="4007" y="326"/>
                    <a:pt x="4311" y="326"/>
                  </a:cubicBezTo>
                  <a:cubicBezTo>
                    <a:pt x="4000" y="315"/>
                    <a:pt x="3689" y="302"/>
                    <a:pt x="3377" y="286"/>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1"/>
            <p:cNvSpPr/>
            <p:nvPr/>
          </p:nvSpPr>
          <p:spPr>
            <a:xfrm rot="260686">
              <a:off x="2894610" y="4287959"/>
              <a:ext cx="20914" cy="3250"/>
            </a:xfrm>
            <a:custGeom>
              <a:avLst/>
              <a:gdLst/>
              <a:ahLst/>
              <a:cxnLst/>
              <a:rect l="l" t="t" r="r" b="b"/>
              <a:pathLst>
                <a:path w="978" h="152" extrusionOk="0">
                  <a:moveTo>
                    <a:pt x="978" y="151"/>
                  </a:moveTo>
                  <a:cubicBezTo>
                    <a:pt x="978" y="151"/>
                    <a:pt x="978" y="151"/>
                    <a:pt x="978" y="151"/>
                  </a:cubicBezTo>
                  <a:cubicBezTo>
                    <a:pt x="978" y="151"/>
                    <a:pt x="978" y="151"/>
                    <a:pt x="978" y="151"/>
                  </a:cubicBezTo>
                  <a:close/>
                  <a:moveTo>
                    <a:pt x="978" y="151"/>
                  </a:moveTo>
                  <a:cubicBezTo>
                    <a:pt x="978" y="151"/>
                    <a:pt x="978" y="151"/>
                    <a:pt x="953" y="151"/>
                  </a:cubicBezTo>
                  <a:cubicBezTo>
                    <a:pt x="978" y="151"/>
                    <a:pt x="978" y="151"/>
                    <a:pt x="978" y="151"/>
                  </a:cubicBezTo>
                  <a:close/>
                  <a:moveTo>
                    <a:pt x="953" y="151"/>
                  </a:moveTo>
                  <a:cubicBezTo>
                    <a:pt x="652" y="101"/>
                    <a:pt x="326" y="51"/>
                    <a:pt x="26" y="1"/>
                  </a:cubicBezTo>
                  <a:cubicBezTo>
                    <a:pt x="326" y="51"/>
                    <a:pt x="652" y="101"/>
                    <a:pt x="953" y="151"/>
                  </a:cubicBezTo>
                  <a:close/>
                  <a:moveTo>
                    <a:pt x="1" y="1"/>
                  </a:moveTo>
                  <a:cubicBezTo>
                    <a:pt x="1" y="1"/>
                    <a:pt x="1" y="1"/>
                    <a:pt x="1" y="1"/>
                  </a:cubicBezTo>
                  <a:cubicBezTo>
                    <a:pt x="1" y="1"/>
                    <a:pt x="1" y="1"/>
                    <a:pt x="1" y="1"/>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1"/>
            <p:cNvSpPr/>
            <p:nvPr/>
          </p:nvSpPr>
          <p:spPr>
            <a:xfrm rot="260686">
              <a:off x="4386945" y="3598881"/>
              <a:ext cx="207446" cy="276024"/>
            </a:xfrm>
            <a:custGeom>
              <a:avLst/>
              <a:gdLst/>
              <a:ahLst/>
              <a:cxnLst/>
              <a:rect l="l" t="t" r="r" b="b"/>
              <a:pathLst>
                <a:path w="9701" h="12908" extrusionOk="0">
                  <a:moveTo>
                    <a:pt x="2582" y="12907"/>
                  </a:moveTo>
                  <a:cubicBezTo>
                    <a:pt x="1705" y="12456"/>
                    <a:pt x="853" y="11955"/>
                    <a:pt x="1" y="11429"/>
                  </a:cubicBezTo>
                  <a:lnTo>
                    <a:pt x="1" y="11429"/>
                  </a:lnTo>
                  <a:cubicBezTo>
                    <a:pt x="853" y="11955"/>
                    <a:pt x="1705" y="12456"/>
                    <a:pt x="2582" y="12907"/>
                  </a:cubicBezTo>
                  <a:close/>
                  <a:moveTo>
                    <a:pt x="8873" y="6892"/>
                  </a:moveTo>
                  <a:lnTo>
                    <a:pt x="8873" y="6892"/>
                  </a:lnTo>
                  <a:cubicBezTo>
                    <a:pt x="9675" y="4662"/>
                    <a:pt x="9700" y="2030"/>
                    <a:pt x="8472" y="0"/>
                  </a:cubicBezTo>
                  <a:cubicBezTo>
                    <a:pt x="9700" y="2030"/>
                    <a:pt x="9675" y="4662"/>
                    <a:pt x="8873" y="6892"/>
                  </a:cubicBezTo>
                  <a:lnTo>
                    <a:pt x="8873" y="6892"/>
                  </a:ln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1"/>
            <p:cNvSpPr/>
            <p:nvPr/>
          </p:nvSpPr>
          <p:spPr>
            <a:xfrm rot="260686">
              <a:off x="2293647" y="4210224"/>
              <a:ext cx="132388" cy="165105"/>
            </a:xfrm>
            <a:custGeom>
              <a:avLst/>
              <a:gdLst/>
              <a:ahLst/>
              <a:cxnLst/>
              <a:rect l="l" t="t" r="r" b="b"/>
              <a:pathLst>
                <a:path w="6191" h="7721" extrusionOk="0">
                  <a:moveTo>
                    <a:pt x="3033" y="0"/>
                  </a:moveTo>
                  <a:lnTo>
                    <a:pt x="2983" y="26"/>
                  </a:lnTo>
                  <a:cubicBezTo>
                    <a:pt x="953" y="903"/>
                    <a:pt x="0" y="3259"/>
                    <a:pt x="877" y="5289"/>
                  </a:cubicBezTo>
                  <a:cubicBezTo>
                    <a:pt x="1533" y="6805"/>
                    <a:pt x="3014" y="7721"/>
                    <a:pt x="4567" y="7721"/>
                  </a:cubicBezTo>
                  <a:cubicBezTo>
                    <a:pt x="5093" y="7721"/>
                    <a:pt x="5627" y="7616"/>
                    <a:pt x="6141" y="7394"/>
                  </a:cubicBezTo>
                  <a:lnTo>
                    <a:pt x="6191" y="7394"/>
                  </a:lnTo>
                  <a:lnTo>
                    <a:pt x="3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1"/>
            <p:cNvSpPr/>
            <p:nvPr/>
          </p:nvSpPr>
          <p:spPr>
            <a:xfrm rot="260686">
              <a:off x="2406371" y="3509355"/>
              <a:ext cx="2114295" cy="896116"/>
            </a:xfrm>
            <a:custGeom>
              <a:avLst/>
              <a:gdLst/>
              <a:ahLst/>
              <a:cxnLst/>
              <a:rect l="l" t="t" r="r" b="b"/>
              <a:pathLst>
                <a:path w="98873" h="41906" extrusionOk="0">
                  <a:moveTo>
                    <a:pt x="98873" y="1"/>
                  </a:moveTo>
                  <a:cubicBezTo>
                    <a:pt x="82432" y="6367"/>
                    <a:pt x="65840" y="12256"/>
                    <a:pt x="49299" y="18296"/>
                  </a:cubicBezTo>
                  <a:cubicBezTo>
                    <a:pt x="41003" y="21329"/>
                    <a:pt x="32732" y="24387"/>
                    <a:pt x="24512" y="27595"/>
                  </a:cubicBezTo>
                  <a:cubicBezTo>
                    <a:pt x="16291" y="30803"/>
                    <a:pt x="8095" y="34136"/>
                    <a:pt x="0" y="37770"/>
                  </a:cubicBezTo>
                  <a:lnTo>
                    <a:pt x="1980" y="41906"/>
                  </a:lnTo>
                  <a:cubicBezTo>
                    <a:pt x="9800" y="37971"/>
                    <a:pt x="17795" y="34312"/>
                    <a:pt x="25840" y="30778"/>
                  </a:cubicBezTo>
                  <a:cubicBezTo>
                    <a:pt x="33885" y="27219"/>
                    <a:pt x="41980" y="23810"/>
                    <a:pt x="50126" y="20427"/>
                  </a:cubicBezTo>
                  <a:cubicBezTo>
                    <a:pt x="66391" y="13685"/>
                    <a:pt x="82732" y="7068"/>
                    <a:pt x="98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1"/>
            <p:cNvSpPr/>
            <p:nvPr/>
          </p:nvSpPr>
          <p:spPr>
            <a:xfrm rot="260686">
              <a:off x="2331588" y="4136826"/>
              <a:ext cx="213861" cy="278162"/>
            </a:xfrm>
            <a:custGeom>
              <a:avLst/>
              <a:gdLst/>
              <a:ahLst/>
              <a:cxnLst/>
              <a:rect l="l" t="t" r="r" b="b"/>
              <a:pathLst>
                <a:path w="10001" h="13008" extrusionOk="0">
                  <a:moveTo>
                    <a:pt x="5414" y="0"/>
                  </a:moveTo>
                  <a:lnTo>
                    <a:pt x="1" y="2331"/>
                  </a:lnTo>
                  <a:lnTo>
                    <a:pt x="4587" y="13008"/>
                  </a:lnTo>
                  <a:lnTo>
                    <a:pt x="10001" y="10702"/>
                  </a:lnTo>
                  <a:lnTo>
                    <a:pt x="54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1"/>
            <p:cNvSpPr/>
            <p:nvPr/>
          </p:nvSpPr>
          <p:spPr>
            <a:xfrm rot="260686">
              <a:off x="2068847" y="4231342"/>
              <a:ext cx="294778" cy="203404"/>
            </a:xfrm>
            <a:custGeom>
              <a:avLst/>
              <a:gdLst/>
              <a:ahLst/>
              <a:cxnLst/>
              <a:rect l="l" t="t" r="r" b="b"/>
              <a:pathLst>
                <a:path w="13785" h="9512" extrusionOk="0">
                  <a:moveTo>
                    <a:pt x="9113" y="0"/>
                  </a:moveTo>
                  <a:cubicBezTo>
                    <a:pt x="8009" y="0"/>
                    <a:pt x="6909" y="430"/>
                    <a:pt x="6141" y="1216"/>
                  </a:cubicBezTo>
                  <a:cubicBezTo>
                    <a:pt x="5364" y="1968"/>
                    <a:pt x="4938" y="2996"/>
                    <a:pt x="4386" y="3923"/>
                  </a:cubicBezTo>
                  <a:cubicBezTo>
                    <a:pt x="3384" y="5577"/>
                    <a:pt x="1680" y="6730"/>
                    <a:pt x="0" y="7682"/>
                  </a:cubicBezTo>
                  <a:lnTo>
                    <a:pt x="727" y="9512"/>
                  </a:lnTo>
                  <a:cubicBezTo>
                    <a:pt x="1630" y="9061"/>
                    <a:pt x="2629" y="8910"/>
                    <a:pt x="3633" y="8910"/>
                  </a:cubicBezTo>
                  <a:cubicBezTo>
                    <a:pt x="4078" y="8910"/>
                    <a:pt x="4524" y="8939"/>
                    <a:pt x="4963" y="8986"/>
                  </a:cubicBezTo>
                  <a:cubicBezTo>
                    <a:pt x="6099" y="9085"/>
                    <a:pt x="7250" y="9280"/>
                    <a:pt x="8393" y="9280"/>
                  </a:cubicBezTo>
                  <a:cubicBezTo>
                    <a:pt x="8687" y="9280"/>
                    <a:pt x="8981" y="9267"/>
                    <a:pt x="9274" y="9236"/>
                  </a:cubicBezTo>
                  <a:cubicBezTo>
                    <a:pt x="10702" y="9111"/>
                    <a:pt x="12181" y="8459"/>
                    <a:pt x="12883" y="7181"/>
                  </a:cubicBezTo>
                  <a:cubicBezTo>
                    <a:pt x="13785" y="5577"/>
                    <a:pt x="12933" y="1091"/>
                    <a:pt x="10426" y="214"/>
                  </a:cubicBezTo>
                  <a:cubicBezTo>
                    <a:pt x="10002" y="70"/>
                    <a:pt x="9557" y="0"/>
                    <a:pt x="9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1"/>
            <p:cNvSpPr/>
            <p:nvPr/>
          </p:nvSpPr>
          <p:spPr>
            <a:xfrm rot="260686">
              <a:off x="2070653" y="4341243"/>
              <a:ext cx="154392" cy="71850"/>
            </a:xfrm>
            <a:custGeom>
              <a:avLst/>
              <a:gdLst/>
              <a:ahLst/>
              <a:cxnLst/>
              <a:rect l="l" t="t" r="r" b="b"/>
              <a:pathLst>
                <a:path w="7220" h="3360" extrusionOk="0">
                  <a:moveTo>
                    <a:pt x="7019" y="1"/>
                  </a:moveTo>
                  <a:lnTo>
                    <a:pt x="1" y="2908"/>
                  </a:lnTo>
                  <a:lnTo>
                    <a:pt x="176" y="3359"/>
                  </a:lnTo>
                  <a:lnTo>
                    <a:pt x="7219" y="477"/>
                  </a:lnTo>
                  <a:lnTo>
                    <a:pt x="70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1"/>
            <p:cNvSpPr/>
            <p:nvPr/>
          </p:nvSpPr>
          <p:spPr>
            <a:xfrm rot="260686">
              <a:off x="2177228" y="4312145"/>
              <a:ext cx="92208" cy="81537"/>
            </a:xfrm>
            <a:custGeom>
              <a:avLst/>
              <a:gdLst/>
              <a:ahLst/>
              <a:cxnLst/>
              <a:rect l="l" t="t" r="r" b="b"/>
              <a:pathLst>
                <a:path w="4312" h="3813" extrusionOk="0">
                  <a:moveTo>
                    <a:pt x="2163" y="1"/>
                  </a:moveTo>
                  <a:cubicBezTo>
                    <a:pt x="1919" y="1"/>
                    <a:pt x="1670" y="48"/>
                    <a:pt x="1429" y="147"/>
                  </a:cubicBezTo>
                  <a:cubicBezTo>
                    <a:pt x="451" y="548"/>
                    <a:pt x="0" y="1651"/>
                    <a:pt x="376" y="2628"/>
                  </a:cubicBezTo>
                  <a:cubicBezTo>
                    <a:pt x="682" y="3373"/>
                    <a:pt x="1410" y="3813"/>
                    <a:pt x="2172" y="3813"/>
                  </a:cubicBezTo>
                  <a:cubicBezTo>
                    <a:pt x="2410" y="3813"/>
                    <a:pt x="2650" y="3770"/>
                    <a:pt x="2882" y="3681"/>
                  </a:cubicBezTo>
                  <a:cubicBezTo>
                    <a:pt x="3835" y="3280"/>
                    <a:pt x="4311" y="2152"/>
                    <a:pt x="3910" y="1175"/>
                  </a:cubicBezTo>
                  <a:cubicBezTo>
                    <a:pt x="3608" y="438"/>
                    <a:pt x="2908" y="1"/>
                    <a:pt x="2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1"/>
            <p:cNvSpPr/>
            <p:nvPr/>
          </p:nvSpPr>
          <p:spPr>
            <a:xfrm rot="260686">
              <a:off x="2118441" y="4243175"/>
              <a:ext cx="188136" cy="129052"/>
            </a:xfrm>
            <a:custGeom>
              <a:avLst/>
              <a:gdLst/>
              <a:ahLst/>
              <a:cxnLst/>
              <a:rect l="l" t="t" r="r" b="b"/>
              <a:pathLst>
                <a:path w="8798" h="6035" extrusionOk="0">
                  <a:moveTo>
                    <a:pt x="6663" y="1"/>
                  </a:moveTo>
                  <a:cubicBezTo>
                    <a:pt x="6471" y="1"/>
                    <a:pt x="6279" y="15"/>
                    <a:pt x="6091" y="45"/>
                  </a:cubicBezTo>
                  <a:cubicBezTo>
                    <a:pt x="5565" y="145"/>
                    <a:pt x="5114" y="421"/>
                    <a:pt x="4738" y="721"/>
                  </a:cubicBezTo>
                  <a:cubicBezTo>
                    <a:pt x="4362" y="1047"/>
                    <a:pt x="4011" y="1398"/>
                    <a:pt x="3710" y="1774"/>
                  </a:cubicBezTo>
                  <a:cubicBezTo>
                    <a:pt x="3384" y="2125"/>
                    <a:pt x="3109" y="2526"/>
                    <a:pt x="2833" y="2927"/>
                  </a:cubicBezTo>
                  <a:lnTo>
                    <a:pt x="2031" y="4105"/>
                  </a:lnTo>
                  <a:cubicBezTo>
                    <a:pt x="1755" y="4481"/>
                    <a:pt x="1455" y="4857"/>
                    <a:pt x="1129" y="5183"/>
                  </a:cubicBezTo>
                  <a:cubicBezTo>
                    <a:pt x="803" y="5533"/>
                    <a:pt x="452" y="5834"/>
                    <a:pt x="1" y="6035"/>
                  </a:cubicBezTo>
                  <a:lnTo>
                    <a:pt x="1" y="6035"/>
                  </a:lnTo>
                  <a:cubicBezTo>
                    <a:pt x="953" y="5759"/>
                    <a:pt x="1655" y="5032"/>
                    <a:pt x="2282" y="4305"/>
                  </a:cubicBezTo>
                  <a:cubicBezTo>
                    <a:pt x="2883" y="3528"/>
                    <a:pt x="3384" y="2751"/>
                    <a:pt x="4011" y="2025"/>
                  </a:cubicBezTo>
                  <a:cubicBezTo>
                    <a:pt x="4312" y="1674"/>
                    <a:pt x="4638" y="1323"/>
                    <a:pt x="4988" y="1022"/>
                  </a:cubicBezTo>
                  <a:cubicBezTo>
                    <a:pt x="5339" y="721"/>
                    <a:pt x="5715" y="471"/>
                    <a:pt x="6141" y="371"/>
                  </a:cubicBezTo>
                  <a:cubicBezTo>
                    <a:pt x="6442" y="304"/>
                    <a:pt x="6754" y="270"/>
                    <a:pt x="7062" y="270"/>
                  </a:cubicBezTo>
                  <a:cubicBezTo>
                    <a:pt x="7216" y="270"/>
                    <a:pt x="7369" y="279"/>
                    <a:pt x="7520" y="295"/>
                  </a:cubicBezTo>
                  <a:cubicBezTo>
                    <a:pt x="7971" y="345"/>
                    <a:pt x="8447" y="521"/>
                    <a:pt x="8798" y="847"/>
                  </a:cubicBezTo>
                  <a:cubicBezTo>
                    <a:pt x="8497" y="446"/>
                    <a:pt x="8021" y="220"/>
                    <a:pt x="7545" y="95"/>
                  </a:cubicBezTo>
                  <a:cubicBezTo>
                    <a:pt x="7256" y="34"/>
                    <a:pt x="6959" y="1"/>
                    <a:pt x="6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1"/>
            <p:cNvSpPr/>
            <p:nvPr/>
          </p:nvSpPr>
          <p:spPr>
            <a:xfrm rot="260686">
              <a:off x="2348455" y="4196589"/>
              <a:ext cx="87375" cy="190809"/>
            </a:xfrm>
            <a:custGeom>
              <a:avLst/>
              <a:gdLst/>
              <a:ahLst/>
              <a:cxnLst/>
              <a:rect l="l" t="t" r="r" b="b"/>
              <a:pathLst>
                <a:path w="4086" h="8923" extrusionOk="0">
                  <a:moveTo>
                    <a:pt x="1" y="1"/>
                  </a:moveTo>
                  <a:cubicBezTo>
                    <a:pt x="527" y="1554"/>
                    <a:pt x="1179" y="3058"/>
                    <a:pt x="1855" y="4562"/>
                  </a:cubicBezTo>
                  <a:cubicBezTo>
                    <a:pt x="2532" y="6041"/>
                    <a:pt x="3234" y="7519"/>
                    <a:pt x="4086" y="8923"/>
                  </a:cubicBezTo>
                  <a:cubicBezTo>
                    <a:pt x="3535" y="7369"/>
                    <a:pt x="2908" y="5865"/>
                    <a:pt x="2231" y="4387"/>
                  </a:cubicBezTo>
                  <a:cubicBezTo>
                    <a:pt x="1530" y="2908"/>
                    <a:pt x="828" y="14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71"/>
          <p:cNvSpPr txBox="1">
            <a:spLocks noGrp="1"/>
          </p:cNvSpPr>
          <p:nvPr>
            <p:ph type="title"/>
          </p:nvPr>
        </p:nvSpPr>
        <p:spPr>
          <a:xfrm>
            <a:off x="1467008" y="51694"/>
            <a:ext cx="6879006" cy="76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dirty="0">
                <a:latin typeface="Lucida Calligraphy" panose="03010101010101010101" pitchFamily="66" charset="0"/>
                <a:cs typeface="Times New Roman" panose="02020603050405020304" pitchFamily="18" charset="0"/>
              </a:rPr>
              <a:t>BASE</a:t>
            </a:r>
            <a:endParaRPr sz="3600" dirty="0">
              <a:latin typeface="Lucida Calligraphy" panose="03010101010101010101" pitchFamily="66" charset="0"/>
              <a:cs typeface="Times New Roman" panose="02020603050405020304" pitchFamily="18" charset="0"/>
            </a:endParaRPr>
          </a:p>
        </p:txBody>
      </p:sp>
      <p:sp>
        <p:nvSpPr>
          <p:cNvPr id="913" name="Google Shape;913;p71"/>
          <p:cNvSpPr txBox="1">
            <a:spLocks noGrp="1"/>
          </p:cNvSpPr>
          <p:nvPr>
            <p:ph type="subTitle" idx="1"/>
          </p:nvPr>
        </p:nvSpPr>
        <p:spPr>
          <a:xfrm>
            <a:off x="2596661" y="748783"/>
            <a:ext cx="6481339" cy="4145521"/>
          </a:xfrm>
          <a:prstGeom prst="rect">
            <a:avLst/>
          </a:prstGeom>
        </p:spPr>
        <p:txBody>
          <a:bodyPr spcFirstLastPara="1" wrap="square" lIns="91425" tIns="91425" rIns="91425" bIns="91425" anchor="ctr" anchorCtr="0">
            <a:noAutofit/>
          </a:bodyPr>
          <a:lstStyle/>
          <a:p>
            <a:pPr marL="0" indent="0" algn="just">
              <a:buNone/>
            </a:pPr>
            <a:r>
              <a:rPr lang="en-US" sz="1200" dirty="0">
                <a:solidFill>
                  <a:schemeClr val="bg2"/>
                </a:solidFill>
                <a:latin typeface="Garamond (Body)"/>
              </a:rPr>
              <a:t>The </a:t>
            </a:r>
            <a:r>
              <a:rPr lang="en-US" sz="1200" b="1" dirty="0">
                <a:solidFill>
                  <a:schemeClr val="bg2"/>
                </a:solidFill>
                <a:latin typeface="Garamond (Body)"/>
              </a:rPr>
              <a:t>BASE</a:t>
            </a:r>
            <a:r>
              <a:rPr lang="en-US" sz="1200" dirty="0">
                <a:solidFill>
                  <a:schemeClr val="bg2"/>
                </a:solidFill>
                <a:latin typeface="Garamond (Body)"/>
              </a:rPr>
              <a:t> properties describe a model often used by NoSQL databases to provide high availability and scalability in distributed systems. Unlike ACID, BASE sacrifices strict consistency in favor of eventual consistency and operational flexibility. It stands for :</a:t>
            </a:r>
          </a:p>
          <a:p>
            <a:pPr marL="0" indent="0" algn="just">
              <a:buNone/>
            </a:pPr>
            <a:endParaRPr lang="en-US" sz="1200" dirty="0">
              <a:solidFill>
                <a:schemeClr val="bg2"/>
              </a:solidFill>
              <a:latin typeface="Garamond (Body)"/>
            </a:endParaRPr>
          </a:p>
          <a:p>
            <a:pPr marL="0" indent="0" algn="just">
              <a:buNone/>
            </a:pPr>
            <a:r>
              <a:rPr lang="en-US" sz="1200" b="1" dirty="0">
                <a:solidFill>
                  <a:schemeClr val="bg2"/>
                </a:solidFill>
                <a:latin typeface="Garamond (Body)"/>
              </a:rPr>
              <a:t>BA - Basically Available</a:t>
            </a:r>
            <a:r>
              <a:rPr lang="en-US" sz="1200" dirty="0">
                <a:solidFill>
                  <a:schemeClr val="bg2"/>
                </a:solidFill>
                <a:latin typeface="Garamond (Body)"/>
              </a:rPr>
              <a:t>:</a:t>
            </a:r>
          </a:p>
          <a:p>
            <a:pPr marL="0" indent="0" algn="just">
              <a:buNone/>
            </a:pPr>
            <a:endParaRPr lang="en-US" sz="1200" dirty="0">
              <a:solidFill>
                <a:schemeClr val="bg2"/>
              </a:solidFill>
              <a:latin typeface="Garamond (Body)"/>
            </a:endParaRPr>
          </a:p>
          <a:p>
            <a:pPr marL="628650" lvl="1" indent="-171450" algn="just">
              <a:buFont typeface="Wingdings" panose="05000000000000000000" pitchFamily="2" charset="2"/>
              <a:buChar char="§"/>
            </a:pPr>
            <a:r>
              <a:rPr lang="en-US" sz="1200" dirty="0">
                <a:solidFill>
                  <a:schemeClr val="bg2"/>
                </a:solidFill>
                <a:latin typeface="Garamond (Body)"/>
              </a:rPr>
              <a:t>Ensures the system is always available to respond to requests, even if some of the nodes are down.</a:t>
            </a:r>
          </a:p>
          <a:p>
            <a:pPr marL="628650" lvl="1" indent="-171450" algn="just">
              <a:buFont typeface="Wingdings" panose="05000000000000000000" pitchFamily="2" charset="2"/>
              <a:buChar char="§"/>
            </a:pPr>
            <a:r>
              <a:rPr lang="en-US" sz="1200" dirty="0">
                <a:solidFill>
                  <a:schemeClr val="bg2"/>
                </a:solidFill>
                <a:latin typeface="Garamond (Body)"/>
              </a:rPr>
              <a:t>Prioritizes system uptime over immediate consistency, making it ideal for distributed systems.</a:t>
            </a:r>
          </a:p>
          <a:p>
            <a:pPr marL="457200" lvl="1" indent="0" algn="just"/>
            <a:endParaRPr lang="en-US" sz="1200" dirty="0">
              <a:solidFill>
                <a:schemeClr val="bg2"/>
              </a:solidFill>
              <a:latin typeface="Garamond (Body)"/>
            </a:endParaRPr>
          </a:p>
          <a:p>
            <a:pPr marL="0" indent="0" algn="just">
              <a:buNone/>
            </a:pPr>
            <a:r>
              <a:rPr lang="en-US" sz="1200" b="1" dirty="0">
                <a:solidFill>
                  <a:schemeClr val="bg2"/>
                </a:solidFill>
                <a:latin typeface="Garamond (Body)"/>
              </a:rPr>
              <a:t>S</a:t>
            </a:r>
            <a:r>
              <a:rPr lang="en-US" sz="1200" dirty="0">
                <a:solidFill>
                  <a:schemeClr val="bg2"/>
                </a:solidFill>
                <a:latin typeface="Garamond (Body)"/>
              </a:rPr>
              <a:t> </a:t>
            </a:r>
            <a:r>
              <a:rPr lang="en-US" sz="1200" b="1" dirty="0">
                <a:solidFill>
                  <a:schemeClr val="bg2"/>
                </a:solidFill>
                <a:latin typeface="Garamond (Body)"/>
              </a:rPr>
              <a:t>-</a:t>
            </a:r>
            <a:r>
              <a:rPr lang="en-US" sz="1200" dirty="0">
                <a:solidFill>
                  <a:schemeClr val="bg2"/>
                </a:solidFill>
                <a:latin typeface="Garamond (Body)"/>
              </a:rPr>
              <a:t> </a:t>
            </a:r>
            <a:r>
              <a:rPr lang="en-US" sz="1200" b="1" dirty="0">
                <a:solidFill>
                  <a:schemeClr val="bg2"/>
                </a:solidFill>
                <a:latin typeface="Garamond (Body)"/>
              </a:rPr>
              <a:t>Soft State</a:t>
            </a:r>
            <a:r>
              <a:rPr lang="en-US" sz="1200" dirty="0">
                <a:solidFill>
                  <a:schemeClr val="bg2"/>
                </a:solidFill>
                <a:latin typeface="Garamond (Body)"/>
              </a:rPr>
              <a:t>:</a:t>
            </a:r>
          </a:p>
          <a:p>
            <a:pPr marL="0" indent="0" algn="just">
              <a:buNone/>
            </a:pPr>
            <a:endParaRPr lang="en-US" sz="1200" dirty="0">
              <a:solidFill>
                <a:schemeClr val="bg2"/>
              </a:solidFill>
              <a:latin typeface="Garamond (Body)"/>
            </a:endParaRPr>
          </a:p>
          <a:p>
            <a:pPr marL="628650" lvl="1" indent="-171450" algn="just">
              <a:buFont typeface="Wingdings" panose="05000000000000000000" pitchFamily="2" charset="2"/>
              <a:buChar char="§"/>
            </a:pPr>
            <a:r>
              <a:rPr lang="en-US" sz="1200" dirty="0">
                <a:solidFill>
                  <a:schemeClr val="bg2"/>
                </a:solidFill>
                <a:latin typeface="Garamond (Body)"/>
              </a:rPr>
              <a:t>The state of the system might change over time, even without new input, due to eventual consistency.</a:t>
            </a:r>
          </a:p>
          <a:p>
            <a:pPr marL="628650" lvl="1" indent="-171450" algn="just">
              <a:buFont typeface="Wingdings" panose="05000000000000000000" pitchFamily="2" charset="2"/>
              <a:buChar char="§"/>
            </a:pPr>
            <a:r>
              <a:rPr lang="en-US" sz="1200" dirty="0">
                <a:solidFill>
                  <a:schemeClr val="bg2"/>
                </a:solidFill>
                <a:latin typeface="Garamond (Body)"/>
              </a:rPr>
              <a:t>Data is propagated across nodes asynchronously, leading to temporary inconsistencies.</a:t>
            </a:r>
          </a:p>
          <a:p>
            <a:pPr marL="457200" lvl="1" indent="0" algn="just"/>
            <a:endParaRPr lang="en-US" sz="1200" b="1" dirty="0">
              <a:solidFill>
                <a:schemeClr val="bg2"/>
              </a:solidFill>
              <a:latin typeface="Garamond (Body)"/>
            </a:endParaRPr>
          </a:p>
          <a:p>
            <a:pPr marL="0" indent="0" algn="just">
              <a:buNone/>
            </a:pPr>
            <a:r>
              <a:rPr lang="en-US" sz="1200" b="1" dirty="0">
                <a:solidFill>
                  <a:schemeClr val="bg2"/>
                </a:solidFill>
                <a:latin typeface="Garamond (Body)"/>
              </a:rPr>
              <a:t>E</a:t>
            </a:r>
            <a:r>
              <a:rPr lang="en-US" sz="1200" dirty="0">
                <a:solidFill>
                  <a:schemeClr val="bg2"/>
                </a:solidFill>
                <a:latin typeface="Garamond (Body)"/>
              </a:rPr>
              <a:t> </a:t>
            </a:r>
            <a:r>
              <a:rPr lang="en-US" sz="1200" b="1" dirty="0">
                <a:solidFill>
                  <a:schemeClr val="bg2"/>
                </a:solidFill>
                <a:latin typeface="Garamond (Body)"/>
              </a:rPr>
              <a:t>-</a:t>
            </a:r>
            <a:r>
              <a:rPr lang="en-US" sz="1200" dirty="0">
                <a:solidFill>
                  <a:schemeClr val="bg2"/>
                </a:solidFill>
                <a:latin typeface="Garamond (Body)"/>
              </a:rPr>
              <a:t>  </a:t>
            </a:r>
            <a:r>
              <a:rPr lang="en-US" sz="1200" b="1" dirty="0">
                <a:solidFill>
                  <a:schemeClr val="bg2"/>
                </a:solidFill>
                <a:latin typeface="Garamond (Body)"/>
              </a:rPr>
              <a:t>Eventually</a:t>
            </a:r>
            <a:r>
              <a:rPr lang="en-US" sz="1200" dirty="0">
                <a:solidFill>
                  <a:schemeClr val="bg2"/>
                </a:solidFill>
                <a:latin typeface="Garamond (Body)"/>
              </a:rPr>
              <a:t> </a:t>
            </a:r>
            <a:r>
              <a:rPr lang="en-US" sz="1200" b="1" dirty="0">
                <a:solidFill>
                  <a:schemeClr val="bg2"/>
                </a:solidFill>
                <a:latin typeface="Garamond (Body)"/>
              </a:rPr>
              <a:t>Consistency</a:t>
            </a:r>
            <a:r>
              <a:rPr lang="en-US" sz="1200" dirty="0">
                <a:solidFill>
                  <a:schemeClr val="bg2"/>
                </a:solidFill>
                <a:latin typeface="Garamond (Body)"/>
              </a:rPr>
              <a:t>:</a:t>
            </a:r>
          </a:p>
          <a:p>
            <a:pPr marL="0" indent="0" algn="just">
              <a:buNone/>
            </a:pPr>
            <a:endParaRPr lang="en-US" sz="1200" dirty="0">
              <a:solidFill>
                <a:schemeClr val="bg2"/>
              </a:solidFill>
              <a:latin typeface="Garamond (Body)"/>
            </a:endParaRPr>
          </a:p>
          <a:p>
            <a:pPr marL="628650" lvl="1" indent="-171450" algn="just">
              <a:buFont typeface="Wingdings" panose="05000000000000000000" pitchFamily="2" charset="2"/>
              <a:buChar char="§"/>
            </a:pPr>
            <a:r>
              <a:rPr lang="en-US" sz="1200" dirty="0">
                <a:solidFill>
                  <a:schemeClr val="bg2"/>
                </a:solidFill>
                <a:latin typeface="Garamond (Body)"/>
              </a:rPr>
              <a:t>Guarantees that all nodes in the system will eventually reflect the same data, ensuring consistency in the long term.</a:t>
            </a:r>
          </a:p>
          <a:p>
            <a:pPr marL="628650" lvl="1" indent="-171450" algn="just">
              <a:buFont typeface="Wingdings" panose="05000000000000000000" pitchFamily="2" charset="2"/>
              <a:buChar char="§"/>
            </a:pPr>
            <a:r>
              <a:rPr lang="en-US" sz="1200" dirty="0">
                <a:solidFill>
                  <a:schemeClr val="bg2"/>
                </a:solidFill>
                <a:latin typeface="Garamond (Body)"/>
              </a:rPr>
              <a:t>Best suited for applications where real-time consistency is not critical, such as social media or content delivery.</a:t>
            </a:r>
          </a:p>
        </p:txBody>
      </p:sp>
      <p:sp>
        <p:nvSpPr>
          <p:cNvPr id="918" name="Google Shape;918;p71"/>
          <p:cNvSpPr txBox="1">
            <a:spLocks noGrp="1"/>
          </p:cNvSpPr>
          <p:nvPr>
            <p:ph type="title" idx="2"/>
          </p:nvPr>
        </p:nvSpPr>
        <p:spPr>
          <a:xfrm rot="20941045">
            <a:off x="811495" y="2851141"/>
            <a:ext cx="1036604" cy="64994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t>DBMS</a:t>
            </a:r>
            <a:endParaRPr sz="1800" dirty="0"/>
          </a:p>
        </p:txBody>
      </p:sp>
      <p:grpSp>
        <p:nvGrpSpPr>
          <p:cNvPr id="914" name="Google Shape;914;p71"/>
          <p:cNvGrpSpPr/>
          <p:nvPr/>
        </p:nvGrpSpPr>
        <p:grpSpPr>
          <a:xfrm>
            <a:off x="757116" y="874946"/>
            <a:ext cx="1796097" cy="1159206"/>
            <a:chOff x="3980482" y="558249"/>
            <a:chExt cx="1796097" cy="1159206"/>
          </a:xfrm>
        </p:grpSpPr>
        <p:sp>
          <p:nvSpPr>
            <p:cNvPr id="915" name="Google Shape;915;p71"/>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1"/>
            <p:cNvSpPr/>
            <p:nvPr/>
          </p:nvSpPr>
          <p:spPr>
            <a:xfrm>
              <a:off x="5423180" y="558249"/>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1"/>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828370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854"/>
        <p:cNvGrpSpPr/>
        <p:nvPr/>
      </p:nvGrpSpPr>
      <p:grpSpPr>
        <a:xfrm>
          <a:off x="0" y="0"/>
          <a:ext cx="0" cy="0"/>
          <a:chOff x="0" y="0"/>
          <a:chExt cx="0" cy="0"/>
        </a:xfrm>
      </p:grpSpPr>
      <p:grpSp>
        <p:nvGrpSpPr>
          <p:cNvPr id="855" name="Google Shape;855;p71"/>
          <p:cNvGrpSpPr/>
          <p:nvPr/>
        </p:nvGrpSpPr>
        <p:grpSpPr>
          <a:xfrm rot="20941045">
            <a:off x="492759" y="2374113"/>
            <a:ext cx="2098041" cy="2378810"/>
            <a:chOff x="492759" y="390576"/>
            <a:chExt cx="4383086" cy="4362347"/>
          </a:xfrm>
        </p:grpSpPr>
        <p:sp>
          <p:nvSpPr>
            <p:cNvPr id="856" name="Google Shape;856;p71"/>
            <p:cNvSpPr/>
            <p:nvPr/>
          </p:nvSpPr>
          <p:spPr>
            <a:xfrm rot="260809">
              <a:off x="768923" y="3910433"/>
              <a:ext cx="108784" cy="153962"/>
            </a:xfrm>
            <a:custGeom>
              <a:avLst/>
              <a:gdLst/>
              <a:ahLst/>
              <a:cxnLst/>
              <a:rect l="l" t="t" r="r" b="b"/>
              <a:pathLst>
                <a:path w="4587" h="6492" extrusionOk="0">
                  <a:moveTo>
                    <a:pt x="1755" y="0"/>
                  </a:moveTo>
                  <a:cubicBezTo>
                    <a:pt x="877" y="0"/>
                    <a:pt x="0" y="702"/>
                    <a:pt x="326" y="1780"/>
                  </a:cubicBezTo>
                  <a:cubicBezTo>
                    <a:pt x="702" y="3008"/>
                    <a:pt x="1078" y="4261"/>
                    <a:pt x="1479" y="5489"/>
                  </a:cubicBezTo>
                  <a:cubicBezTo>
                    <a:pt x="1679" y="6191"/>
                    <a:pt x="2256" y="6492"/>
                    <a:pt x="2832" y="6492"/>
                  </a:cubicBezTo>
                  <a:cubicBezTo>
                    <a:pt x="3710" y="6492"/>
                    <a:pt x="4587" y="5790"/>
                    <a:pt x="4261" y="4712"/>
                  </a:cubicBezTo>
                  <a:cubicBezTo>
                    <a:pt x="3885" y="3484"/>
                    <a:pt x="3484" y="2256"/>
                    <a:pt x="3108" y="1003"/>
                  </a:cubicBezTo>
                  <a:cubicBezTo>
                    <a:pt x="2882" y="301"/>
                    <a:pt x="2331" y="0"/>
                    <a:pt x="1755"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1"/>
            <p:cNvSpPr/>
            <p:nvPr/>
          </p:nvSpPr>
          <p:spPr>
            <a:xfrm rot="260809">
              <a:off x="726419" y="3733828"/>
              <a:ext cx="95717" cy="134942"/>
            </a:xfrm>
            <a:custGeom>
              <a:avLst/>
              <a:gdLst/>
              <a:ahLst/>
              <a:cxnLst/>
              <a:rect l="l" t="t" r="r" b="b"/>
              <a:pathLst>
                <a:path w="4036" h="5690" extrusionOk="0">
                  <a:moveTo>
                    <a:pt x="1579" y="0"/>
                  </a:moveTo>
                  <a:cubicBezTo>
                    <a:pt x="1304" y="0"/>
                    <a:pt x="1053" y="50"/>
                    <a:pt x="827" y="176"/>
                  </a:cubicBezTo>
                  <a:cubicBezTo>
                    <a:pt x="101" y="602"/>
                    <a:pt x="0" y="1429"/>
                    <a:pt x="326" y="2156"/>
                  </a:cubicBezTo>
                  <a:cubicBezTo>
                    <a:pt x="752" y="3108"/>
                    <a:pt x="1078" y="4111"/>
                    <a:pt x="1354" y="5113"/>
                  </a:cubicBezTo>
                  <a:cubicBezTo>
                    <a:pt x="1404" y="5364"/>
                    <a:pt x="1504" y="5539"/>
                    <a:pt x="1629" y="5689"/>
                  </a:cubicBezTo>
                  <a:cubicBezTo>
                    <a:pt x="2456" y="5163"/>
                    <a:pt x="3258" y="4612"/>
                    <a:pt x="4035" y="4035"/>
                  </a:cubicBezTo>
                  <a:cubicBezTo>
                    <a:pt x="3710" y="2882"/>
                    <a:pt x="3309" y="1780"/>
                    <a:pt x="2807" y="702"/>
                  </a:cubicBezTo>
                  <a:cubicBezTo>
                    <a:pt x="2607" y="226"/>
                    <a:pt x="2080" y="0"/>
                    <a:pt x="1579" y="0"/>
                  </a:cubicBezTo>
                  <a:close/>
                </a:path>
              </a:pathLst>
            </a:custGeom>
            <a:solidFill>
              <a:srgbClr val="FC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1"/>
            <p:cNvSpPr/>
            <p:nvPr/>
          </p:nvSpPr>
          <p:spPr>
            <a:xfrm rot="260809">
              <a:off x="760952" y="3831185"/>
              <a:ext cx="66594" cy="49945"/>
            </a:xfrm>
            <a:custGeom>
              <a:avLst/>
              <a:gdLst/>
              <a:ahLst/>
              <a:cxnLst/>
              <a:rect l="l" t="t" r="r" b="b"/>
              <a:pathLst>
                <a:path w="2808" h="2106" extrusionOk="0">
                  <a:moveTo>
                    <a:pt x="2406" y="0"/>
                  </a:moveTo>
                  <a:cubicBezTo>
                    <a:pt x="1629" y="577"/>
                    <a:pt x="827" y="1128"/>
                    <a:pt x="0" y="1654"/>
                  </a:cubicBezTo>
                  <a:cubicBezTo>
                    <a:pt x="276" y="1980"/>
                    <a:pt x="652" y="2106"/>
                    <a:pt x="1028" y="2106"/>
                  </a:cubicBezTo>
                  <a:cubicBezTo>
                    <a:pt x="1905" y="2106"/>
                    <a:pt x="2807" y="1404"/>
                    <a:pt x="2507" y="326"/>
                  </a:cubicBezTo>
                  <a:cubicBezTo>
                    <a:pt x="2482" y="226"/>
                    <a:pt x="2457" y="101"/>
                    <a:pt x="240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1"/>
            <p:cNvSpPr/>
            <p:nvPr/>
          </p:nvSpPr>
          <p:spPr>
            <a:xfrm rot="260809">
              <a:off x="796206" y="4150631"/>
              <a:ext cx="88602" cy="68372"/>
            </a:xfrm>
            <a:custGeom>
              <a:avLst/>
              <a:gdLst/>
              <a:ahLst/>
              <a:cxnLst/>
              <a:rect l="l" t="t" r="r" b="b"/>
              <a:pathLst>
                <a:path w="3736" h="2883" extrusionOk="0">
                  <a:moveTo>
                    <a:pt x="1855" y="1"/>
                  </a:moveTo>
                  <a:cubicBezTo>
                    <a:pt x="1" y="1"/>
                    <a:pt x="1" y="2883"/>
                    <a:pt x="1855" y="2883"/>
                  </a:cubicBezTo>
                  <a:cubicBezTo>
                    <a:pt x="3710" y="2883"/>
                    <a:pt x="3735" y="1"/>
                    <a:pt x="1855"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1"/>
            <p:cNvSpPr/>
            <p:nvPr/>
          </p:nvSpPr>
          <p:spPr>
            <a:xfrm rot="260809">
              <a:off x="1234737" y="831243"/>
              <a:ext cx="123061" cy="60641"/>
            </a:xfrm>
            <a:custGeom>
              <a:avLst/>
              <a:gdLst/>
              <a:ahLst/>
              <a:cxnLst/>
              <a:rect l="l" t="t" r="r" b="b"/>
              <a:pathLst>
                <a:path w="5189" h="2557" extrusionOk="0">
                  <a:moveTo>
                    <a:pt x="3509" y="0"/>
                  </a:moveTo>
                  <a:cubicBezTo>
                    <a:pt x="3284" y="0"/>
                    <a:pt x="3033" y="50"/>
                    <a:pt x="2832" y="201"/>
                  </a:cubicBezTo>
                  <a:cubicBezTo>
                    <a:pt x="2055" y="802"/>
                    <a:pt x="1278" y="1379"/>
                    <a:pt x="527" y="1980"/>
                  </a:cubicBezTo>
                  <a:cubicBezTo>
                    <a:pt x="301" y="2131"/>
                    <a:pt x="126" y="2331"/>
                    <a:pt x="0" y="2557"/>
                  </a:cubicBezTo>
                  <a:lnTo>
                    <a:pt x="4888" y="2156"/>
                  </a:lnTo>
                  <a:cubicBezTo>
                    <a:pt x="5138" y="1730"/>
                    <a:pt x="5188" y="1228"/>
                    <a:pt x="4888" y="752"/>
                  </a:cubicBezTo>
                  <a:cubicBezTo>
                    <a:pt x="4612" y="326"/>
                    <a:pt x="4060" y="0"/>
                    <a:pt x="3509"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1"/>
            <p:cNvSpPr/>
            <p:nvPr/>
          </p:nvSpPr>
          <p:spPr>
            <a:xfrm rot="260809">
              <a:off x="1217740" y="700495"/>
              <a:ext cx="103448" cy="93938"/>
            </a:xfrm>
            <a:custGeom>
              <a:avLst/>
              <a:gdLst/>
              <a:ahLst/>
              <a:cxnLst/>
              <a:rect l="l" t="t" r="r" b="b"/>
              <a:pathLst>
                <a:path w="4362" h="3961" extrusionOk="0">
                  <a:moveTo>
                    <a:pt x="2783" y="1"/>
                  </a:moveTo>
                  <a:cubicBezTo>
                    <a:pt x="2532" y="1"/>
                    <a:pt x="2281" y="76"/>
                    <a:pt x="2081" y="201"/>
                  </a:cubicBezTo>
                  <a:cubicBezTo>
                    <a:pt x="1655" y="552"/>
                    <a:pt x="1229" y="878"/>
                    <a:pt x="778" y="1204"/>
                  </a:cubicBezTo>
                  <a:cubicBezTo>
                    <a:pt x="477" y="1429"/>
                    <a:pt x="226" y="1680"/>
                    <a:pt x="101" y="2081"/>
                  </a:cubicBezTo>
                  <a:cubicBezTo>
                    <a:pt x="1" y="2432"/>
                    <a:pt x="51" y="2908"/>
                    <a:pt x="251" y="3234"/>
                  </a:cubicBezTo>
                  <a:cubicBezTo>
                    <a:pt x="452" y="3560"/>
                    <a:pt x="778" y="3835"/>
                    <a:pt x="1153" y="3911"/>
                  </a:cubicBezTo>
                  <a:cubicBezTo>
                    <a:pt x="1279" y="3961"/>
                    <a:pt x="1429" y="3961"/>
                    <a:pt x="1580" y="3961"/>
                  </a:cubicBezTo>
                  <a:cubicBezTo>
                    <a:pt x="1855" y="3961"/>
                    <a:pt x="2106" y="3911"/>
                    <a:pt x="2306" y="3760"/>
                  </a:cubicBezTo>
                  <a:cubicBezTo>
                    <a:pt x="2732" y="3434"/>
                    <a:pt x="3159" y="3109"/>
                    <a:pt x="3585" y="2783"/>
                  </a:cubicBezTo>
                  <a:cubicBezTo>
                    <a:pt x="3910" y="2532"/>
                    <a:pt x="4161" y="2307"/>
                    <a:pt x="4261" y="1906"/>
                  </a:cubicBezTo>
                  <a:cubicBezTo>
                    <a:pt x="4362" y="1530"/>
                    <a:pt x="4311" y="1053"/>
                    <a:pt x="4111" y="753"/>
                  </a:cubicBezTo>
                  <a:cubicBezTo>
                    <a:pt x="3910" y="427"/>
                    <a:pt x="3610" y="151"/>
                    <a:pt x="3234" y="51"/>
                  </a:cubicBezTo>
                  <a:cubicBezTo>
                    <a:pt x="3083" y="26"/>
                    <a:pt x="2933" y="1"/>
                    <a:pt x="2783"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1"/>
            <p:cNvSpPr/>
            <p:nvPr/>
          </p:nvSpPr>
          <p:spPr>
            <a:xfrm rot="260809">
              <a:off x="1418037" y="750997"/>
              <a:ext cx="91543" cy="70744"/>
            </a:xfrm>
            <a:custGeom>
              <a:avLst/>
              <a:gdLst/>
              <a:ahLst/>
              <a:cxnLst/>
              <a:rect l="l" t="t" r="r" b="b"/>
              <a:pathLst>
                <a:path w="3860" h="2983" extrusionOk="0">
                  <a:moveTo>
                    <a:pt x="1930" y="0"/>
                  </a:moveTo>
                  <a:cubicBezTo>
                    <a:pt x="25" y="0"/>
                    <a:pt x="0" y="2983"/>
                    <a:pt x="1930" y="2983"/>
                  </a:cubicBezTo>
                  <a:cubicBezTo>
                    <a:pt x="3860" y="2983"/>
                    <a:pt x="3860" y="0"/>
                    <a:pt x="1930"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1"/>
            <p:cNvSpPr/>
            <p:nvPr/>
          </p:nvSpPr>
          <p:spPr>
            <a:xfrm rot="260809">
              <a:off x="1402972" y="859757"/>
              <a:ext cx="83218" cy="29740"/>
            </a:xfrm>
            <a:custGeom>
              <a:avLst/>
              <a:gdLst/>
              <a:ahLst/>
              <a:cxnLst/>
              <a:rect l="l" t="t" r="r" b="b"/>
              <a:pathLst>
                <a:path w="3509" h="1254" extrusionOk="0">
                  <a:moveTo>
                    <a:pt x="2181" y="0"/>
                  </a:moveTo>
                  <a:cubicBezTo>
                    <a:pt x="1805" y="0"/>
                    <a:pt x="1404" y="150"/>
                    <a:pt x="1078" y="401"/>
                  </a:cubicBezTo>
                  <a:cubicBezTo>
                    <a:pt x="702" y="702"/>
                    <a:pt x="351" y="978"/>
                    <a:pt x="0" y="1253"/>
                  </a:cubicBezTo>
                  <a:lnTo>
                    <a:pt x="3509" y="978"/>
                  </a:lnTo>
                  <a:cubicBezTo>
                    <a:pt x="3434" y="752"/>
                    <a:pt x="3333" y="551"/>
                    <a:pt x="3183" y="401"/>
                  </a:cubicBezTo>
                  <a:cubicBezTo>
                    <a:pt x="2882" y="125"/>
                    <a:pt x="2531" y="0"/>
                    <a:pt x="2181"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1"/>
            <p:cNvSpPr/>
            <p:nvPr/>
          </p:nvSpPr>
          <p:spPr>
            <a:xfrm rot="260809">
              <a:off x="1495494" y="748105"/>
              <a:ext cx="156334" cy="126618"/>
            </a:xfrm>
            <a:custGeom>
              <a:avLst/>
              <a:gdLst/>
              <a:ahLst/>
              <a:cxnLst/>
              <a:rect l="l" t="t" r="r" b="b"/>
              <a:pathLst>
                <a:path w="6592" h="5339" extrusionOk="0">
                  <a:moveTo>
                    <a:pt x="4436" y="0"/>
                  </a:moveTo>
                  <a:cubicBezTo>
                    <a:pt x="4086" y="0"/>
                    <a:pt x="3735" y="126"/>
                    <a:pt x="3434" y="426"/>
                  </a:cubicBezTo>
                  <a:cubicBezTo>
                    <a:pt x="2657" y="1203"/>
                    <a:pt x="1855" y="1905"/>
                    <a:pt x="978" y="2557"/>
                  </a:cubicBezTo>
                  <a:cubicBezTo>
                    <a:pt x="326" y="3008"/>
                    <a:pt x="0" y="3835"/>
                    <a:pt x="426" y="4587"/>
                  </a:cubicBezTo>
                  <a:cubicBezTo>
                    <a:pt x="702" y="5038"/>
                    <a:pt x="1253" y="5339"/>
                    <a:pt x="1780" y="5339"/>
                  </a:cubicBezTo>
                  <a:cubicBezTo>
                    <a:pt x="2030" y="5339"/>
                    <a:pt x="2256" y="5263"/>
                    <a:pt x="2482" y="5113"/>
                  </a:cubicBezTo>
                  <a:cubicBezTo>
                    <a:pt x="3559" y="4336"/>
                    <a:pt x="4587" y="3484"/>
                    <a:pt x="5539" y="2532"/>
                  </a:cubicBezTo>
                  <a:cubicBezTo>
                    <a:pt x="6592" y="1504"/>
                    <a:pt x="5589" y="0"/>
                    <a:pt x="443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1"/>
            <p:cNvSpPr/>
            <p:nvPr/>
          </p:nvSpPr>
          <p:spPr>
            <a:xfrm rot="260809">
              <a:off x="1088150" y="693607"/>
              <a:ext cx="102855" cy="82626"/>
            </a:xfrm>
            <a:custGeom>
              <a:avLst/>
              <a:gdLst/>
              <a:ahLst/>
              <a:cxnLst/>
              <a:rect l="l" t="t" r="r" b="b"/>
              <a:pathLst>
                <a:path w="4337" h="3484" extrusionOk="0">
                  <a:moveTo>
                    <a:pt x="2607" y="0"/>
                  </a:moveTo>
                  <a:cubicBezTo>
                    <a:pt x="2357" y="0"/>
                    <a:pt x="2106" y="50"/>
                    <a:pt x="1881" y="201"/>
                  </a:cubicBezTo>
                  <a:cubicBezTo>
                    <a:pt x="1580" y="351"/>
                    <a:pt x="1254" y="526"/>
                    <a:pt x="953" y="702"/>
                  </a:cubicBezTo>
                  <a:cubicBezTo>
                    <a:pt x="302" y="1103"/>
                    <a:pt x="1" y="2080"/>
                    <a:pt x="427" y="2757"/>
                  </a:cubicBezTo>
                  <a:cubicBezTo>
                    <a:pt x="728" y="3208"/>
                    <a:pt x="1229" y="3484"/>
                    <a:pt x="1730" y="3484"/>
                  </a:cubicBezTo>
                  <a:cubicBezTo>
                    <a:pt x="1981" y="3484"/>
                    <a:pt x="2231" y="3434"/>
                    <a:pt x="2482" y="3283"/>
                  </a:cubicBezTo>
                  <a:lnTo>
                    <a:pt x="3384" y="2757"/>
                  </a:lnTo>
                  <a:cubicBezTo>
                    <a:pt x="4061" y="2381"/>
                    <a:pt x="4337" y="1404"/>
                    <a:pt x="3911" y="727"/>
                  </a:cubicBezTo>
                  <a:cubicBezTo>
                    <a:pt x="3610" y="276"/>
                    <a:pt x="3109" y="0"/>
                    <a:pt x="2607"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1"/>
            <p:cNvSpPr/>
            <p:nvPr/>
          </p:nvSpPr>
          <p:spPr>
            <a:xfrm rot="260809">
              <a:off x="1122801" y="828061"/>
              <a:ext cx="90973" cy="62443"/>
            </a:xfrm>
            <a:custGeom>
              <a:avLst/>
              <a:gdLst/>
              <a:ahLst/>
              <a:cxnLst/>
              <a:rect l="l" t="t" r="r" b="b"/>
              <a:pathLst>
                <a:path w="3836" h="2633" extrusionOk="0">
                  <a:moveTo>
                    <a:pt x="2206" y="1"/>
                  </a:moveTo>
                  <a:cubicBezTo>
                    <a:pt x="1830" y="1"/>
                    <a:pt x="1454" y="126"/>
                    <a:pt x="1178" y="427"/>
                  </a:cubicBezTo>
                  <a:cubicBezTo>
                    <a:pt x="953" y="628"/>
                    <a:pt x="752" y="853"/>
                    <a:pt x="527" y="1079"/>
                  </a:cubicBezTo>
                  <a:cubicBezTo>
                    <a:pt x="126" y="1480"/>
                    <a:pt x="0" y="2106"/>
                    <a:pt x="176" y="2633"/>
                  </a:cubicBezTo>
                  <a:lnTo>
                    <a:pt x="3409" y="2382"/>
                  </a:lnTo>
                  <a:cubicBezTo>
                    <a:pt x="3835" y="1806"/>
                    <a:pt x="3835" y="928"/>
                    <a:pt x="3284" y="427"/>
                  </a:cubicBezTo>
                  <a:cubicBezTo>
                    <a:pt x="2983" y="151"/>
                    <a:pt x="2582" y="1"/>
                    <a:pt x="2206"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1"/>
            <p:cNvSpPr/>
            <p:nvPr/>
          </p:nvSpPr>
          <p:spPr>
            <a:xfrm rot="260686">
              <a:off x="3503325" y="4035832"/>
              <a:ext cx="492537" cy="178107"/>
            </a:xfrm>
            <a:custGeom>
              <a:avLst/>
              <a:gdLst/>
              <a:ahLst/>
              <a:cxnLst/>
              <a:rect l="l" t="t" r="r" b="b"/>
              <a:pathLst>
                <a:path w="23033" h="8329" extrusionOk="0">
                  <a:moveTo>
                    <a:pt x="11936" y="1"/>
                  </a:moveTo>
                  <a:cubicBezTo>
                    <a:pt x="10004" y="1"/>
                    <a:pt x="8087" y="380"/>
                    <a:pt x="6391" y="1278"/>
                  </a:cubicBezTo>
                  <a:cubicBezTo>
                    <a:pt x="3684" y="2732"/>
                    <a:pt x="1805" y="5288"/>
                    <a:pt x="0" y="7769"/>
                  </a:cubicBezTo>
                  <a:cubicBezTo>
                    <a:pt x="622" y="7663"/>
                    <a:pt x="1235" y="7621"/>
                    <a:pt x="1844" y="7621"/>
                  </a:cubicBezTo>
                  <a:cubicBezTo>
                    <a:pt x="3101" y="7621"/>
                    <a:pt x="4340" y="7801"/>
                    <a:pt x="5589" y="7970"/>
                  </a:cubicBezTo>
                  <a:cubicBezTo>
                    <a:pt x="6822" y="8149"/>
                    <a:pt x="8035" y="8328"/>
                    <a:pt x="9299" y="8328"/>
                  </a:cubicBezTo>
                  <a:cubicBezTo>
                    <a:pt x="9449" y="8328"/>
                    <a:pt x="9599" y="8326"/>
                    <a:pt x="9749" y="8321"/>
                  </a:cubicBezTo>
                  <a:cubicBezTo>
                    <a:pt x="12156" y="8270"/>
                    <a:pt x="14536" y="7594"/>
                    <a:pt x="16767" y="6616"/>
                  </a:cubicBezTo>
                  <a:cubicBezTo>
                    <a:pt x="18998" y="5664"/>
                    <a:pt x="20953" y="4411"/>
                    <a:pt x="23033" y="3183"/>
                  </a:cubicBezTo>
                  <a:cubicBezTo>
                    <a:pt x="20401" y="1955"/>
                    <a:pt x="17719" y="777"/>
                    <a:pt x="14862" y="275"/>
                  </a:cubicBezTo>
                  <a:cubicBezTo>
                    <a:pt x="13901" y="98"/>
                    <a:pt x="12916" y="1"/>
                    <a:pt x="11936" y="1"/>
                  </a:cubicBezTo>
                  <a:close/>
                </a:path>
              </a:pathLst>
            </a:custGeom>
            <a:solidFill>
              <a:srgbClr val="8EC7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1"/>
            <p:cNvSpPr/>
            <p:nvPr/>
          </p:nvSpPr>
          <p:spPr>
            <a:xfrm rot="260686">
              <a:off x="3419430" y="4093780"/>
              <a:ext cx="574544" cy="151206"/>
            </a:xfrm>
            <a:custGeom>
              <a:avLst/>
              <a:gdLst/>
              <a:ahLst/>
              <a:cxnLst/>
              <a:rect l="l" t="t" r="r" b="b"/>
              <a:pathLst>
                <a:path w="26868" h="7071" extrusionOk="0">
                  <a:moveTo>
                    <a:pt x="25013" y="1"/>
                  </a:moveTo>
                  <a:cubicBezTo>
                    <a:pt x="16367" y="1"/>
                    <a:pt x="7720" y="2282"/>
                    <a:pt x="201" y="6542"/>
                  </a:cubicBezTo>
                  <a:cubicBezTo>
                    <a:pt x="51" y="6617"/>
                    <a:pt x="1" y="6793"/>
                    <a:pt x="76" y="6918"/>
                  </a:cubicBezTo>
                  <a:cubicBezTo>
                    <a:pt x="124" y="7015"/>
                    <a:pt x="215" y="7071"/>
                    <a:pt x="313" y="7071"/>
                  </a:cubicBezTo>
                  <a:cubicBezTo>
                    <a:pt x="367" y="7071"/>
                    <a:pt x="424" y="7054"/>
                    <a:pt x="477" y="7018"/>
                  </a:cubicBezTo>
                  <a:cubicBezTo>
                    <a:pt x="7920" y="2808"/>
                    <a:pt x="16467" y="577"/>
                    <a:pt x="25013" y="577"/>
                  </a:cubicBezTo>
                  <a:cubicBezTo>
                    <a:pt x="25540" y="577"/>
                    <a:pt x="26066" y="577"/>
                    <a:pt x="26567" y="602"/>
                  </a:cubicBezTo>
                  <a:cubicBezTo>
                    <a:pt x="26718" y="602"/>
                    <a:pt x="26868" y="477"/>
                    <a:pt x="26868" y="327"/>
                  </a:cubicBezTo>
                  <a:cubicBezTo>
                    <a:pt x="26868" y="176"/>
                    <a:pt x="26743" y="26"/>
                    <a:pt x="26592" y="26"/>
                  </a:cubicBezTo>
                  <a:cubicBezTo>
                    <a:pt x="26066" y="26"/>
                    <a:pt x="25540" y="1"/>
                    <a:pt x="250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1"/>
            <p:cNvSpPr/>
            <p:nvPr/>
          </p:nvSpPr>
          <p:spPr>
            <a:xfrm rot="260809">
              <a:off x="768156" y="2910109"/>
              <a:ext cx="114144" cy="840675"/>
            </a:xfrm>
            <a:custGeom>
              <a:avLst/>
              <a:gdLst/>
              <a:ahLst/>
              <a:cxnLst/>
              <a:rect l="l" t="t" r="r" b="b"/>
              <a:pathLst>
                <a:path w="4813" h="35448" extrusionOk="0">
                  <a:moveTo>
                    <a:pt x="513" y="1"/>
                  </a:moveTo>
                  <a:cubicBezTo>
                    <a:pt x="377" y="1"/>
                    <a:pt x="252" y="117"/>
                    <a:pt x="252" y="255"/>
                  </a:cubicBezTo>
                  <a:cubicBezTo>
                    <a:pt x="101" y="3713"/>
                    <a:pt x="1" y="6971"/>
                    <a:pt x="1" y="10129"/>
                  </a:cubicBezTo>
                  <a:cubicBezTo>
                    <a:pt x="1" y="18701"/>
                    <a:pt x="828" y="26520"/>
                    <a:pt x="4237" y="35267"/>
                  </a:cubicBezTo>
                  <a:cubicBezTo>
                    <a:pt x="4273" y="35377"/>
                    <a:pt x="4377" y="35447"/>
                    <a:pt x="4489" y="35447"/>
                  </a:cubicBezTo>
                  <a:cubicBezTo>
                    <a:pt x="4530" y="35447"/>
                    <a:pt x="4572" y="35438"/>
                    <a:pt x="4612" y="35418"/>
                  </a:cubicBezTo>
                  <a:cubicBezTo>
                    <a:pt x="4763" y="35368"/>
                    <a:pt x="4813" y="35192"/>
                    <a:pt x="4763" y="35067"/>
                  </a:cubicBezTo>
                  <a:cubicBezTo>
                    <a:pt x="1404" y="26395"/>
                    <a:pt x="577" y="18651"/>
                    <a:pt x="577" y="10129"/>
                  </a:cubicBezTo>
                  <a:cubicBezTo>
                    <a:pt x="577" y="6996"/>
                    <a:pt x="678" y="3738"/>
                    <a:pt x="828" y="280"/>
                  </a:cubicBezTo>
                  <a:cubicBezTo>
                    <a:pt x="828" y="129"/>
                    <a:pt x="703" y="4"/>
                    <a:pt x="552" y="4"/>
                  </a:cubicBezTo>
                  <a:cubicBezTo>
                    <a:pt x="539" y="2"/>
                    <a:pt x="526" y="1"/>
                    <a:pt x="5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1"/>
            <p:cNvSpPr/>
            <p:nvPr/>
          </p:nvSpPr>
          <p:spPr>
            <a:xfrm rot="260686">
              <a:off x="2440302" y="1480071"/>
              <a:ext cx="2327066" cy="2952055"/>
            </a:xfrm>
            <a:custGeom>
              <a:avLst/>
              <a:gdLst/>
              <a:ahLst/>
              <a:cxnLst/>
              <a:rect l="l" t="t" r="r" b="b"/>
              <a:pathLst>
                <a:path w="108823" h="138050" extrusionOk="0">
                  <a:moveTo>
                    <a:pt x="24988" y="1"/>
                  </a:moveTo>
                  <a:lnTo>
                    <a:pt x="0" y="121129"/>
                  </a:lnTo>
                  <a:lnTo>
                    <a:pt x="81730" y="137997"/>
                  </a:lnTo>
                  <a:cubicBezTo>
                    <a:pt x="81896" y="138033"/>
                    <a:pt x="82062" y="138050"/>
                    <a:pt x="82225" y="138050"/>
                  </a:cubicBezTo>
                  <a:cubicBezTo>
                    <a:pt x="83312" y="138050"/>
                    <a:pt x="84272" y="137282"/>
                    <a:pt x="84512" y="136192"/>
                  </a:cubicBezTo>
                  <a:lnTo>
                    <a:pt x="108547" y="19625"/>
                  </a:lnTo>
                  <a:cubicBezTo>
                    <a:pt x="108823" y="18372"/>
                    <a:pt x="107996" y="17119"/>
                    <a:pt x="106743" y="16868"/>
                  </a:cubicBezTo>
                  <a:lnTo>
                    <a:pt x="249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1"/>
            <p:cNvSpPr/>
            <p:nvPr/>
          </p:nvSpPr>
          <p:spPr>
            <a:xfrm rot="260686">
              <a:off x="2313514" y="1444104"/>
              <a:ext cx="2327066" cy="2951905"/>
            </a:xfrm>
            <a:custGeom>
              <a:avLst/>
              <a:gdLst/>
              <a:ahLst/>
              <a:cxnLst/>
              <a:rect l="l" t="t" r="r" b="b"/>
              <a:pathLst>
                <a:path w="108823" h="138043" extrusionOk="0">
                  <a:moveTo>
                    <a:pt x="25013" y="1"/>
                  </a:moveTo>
                  <a:lnTo>
                    <a:pt x="0" y="121129"/>
                  </a:lnTo>
                  <a:lnTo>
                    <a:pt x="81755" y="137997"/>
                  </a:lnTo>
                  <a:cubicBezTo>
                    <a:pt x="81912" y="138028"/>
                    <a:pt x="82069" y="138042"/>
                    <a:pt x="82223" y="138042"/>
                  </a:cubicBezTo>
                  <a:cubicBezTo>
                    <a:pt x="83321" y="138042"/>
                    <a:pt x="84292" y="137288"/>
                    <a:pt x="84512" y="136167"/>
                  </a:cubicBezTo>
                  <a:lnTo>
                    <a:pt x="108572" y="19625"/>
                  </a:lnTo>
                  <a:cubicBezTo>
                    <a:pt x="108823" y="18347"/>
                    <a:pt x="108021" y="17119"/>
                    <a:pt x="106742" y="16843"/>
                  </a:cubicBezTo>
                  <a:lnTo>
                    <a:pt x="250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1"/>
            <p:cNvSpPr/>
            <p:nvPr/>
          </p:nvSpPr>
          <p:spPr>
            <a:xfrm rot="260686">
              <a:off x="2202348" y="1345110"/>
              <a:ext cx="663523" cy="2617032"/>
            </a:xfrm>
            <a:custGeom>
              <a:avLst/>
              <a:gdLst/>
              <a:ahLst/>
              <a:cxnLst/>
              <a:rect l="l" t="t" r="r" b="b"/>
              <a:pathLst>
                <a:path w="31029" h="122383" extrusionOk="0">
                  <a:moveTo>
                    <a:pt x="24989" y="1"/>
                  </a:moveTo>
                  <a:lnTo>
                    <a:pt x="1" y="121129"/>
                  </a:lnTo>
                  <a:lnTo>
                    <a:pt x="6016" y="122382"/>
                  </a:lnTo>
                  <a:lnTo>
                    <a:pt x="31029" y="1254"/>
                  </a:lnTo>
                  <a:lnTo>
                    <a:pt x="24989" y="1"/>
                  </a:lnTo>
                  <a:close/>
                </a:path>
              </a:pathLst>
            </a:custGeom>
            <a:solidFill>
              <a:srgbClr val="6BA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1"/>
            <p:cNvSpPr/>
            <p:nvPr/>
          </p:nvSpPr>
          <p:spPr>
            <a:xfrm rot="260686">
              <a:off x="2526229" y="1637076"/>
              <a:ext cx="1916558" cy="2567186"/>
            </a:xfrm>
            <a:custGeom>
              <a:avLst/>
              <a:gdLst/>
              <a:ahLst/>
              <a:cxnLst/>
              <a:rect l="l" t="t" r="r" b="b"/>
              <a:pathLst>
                <a:path w="89626" h="120052" extrusionOk="0">
                  <a:moveTo>
                    <a:pt x="21881" y="0"/>
                  </a:moveTo>
                  <a:lnTo>
                    <a:pt x="1" y="106066"/>
                  </a:lnTo>
                  <a:lnTo>
                    <a:pt x="67721" y="120051"/>
                  </a:lnTo>
                  <a:lnTo>
                    <a:pt x="89626" y="13960"/>
                  </a:lnTo>
                  <a:lnTo>
                    <a:pt x="218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1"/>
            <p:cNvSpPr/>
            <p:nvPr/>
          </p:nvSpPr>
          <p:spPr>
            <a:xfrm rot="260686">
              <a:off x="2632555" y="1743763"/>
              <a:ext cx="1705392" cy="2348535"/>
            </a:xfrm>
            <a:custGeom>
              <a:avLst/>
              <a:gdLst/>
              <a:ahLst/>
              <a:cxnLst/>
              <a:rect l="l" t="t" r="r" b="b"/>
              <a:pathLst>
                <a:path w="79751" h="109827" extrusionOk="0">
                  <a:moveTo>
                    <a:pt x="20602" y="753"/>
                  </a:moveTo>
                  <a:lnTo>
                    <a:pt x="78998" y="12808"/>
                  </a:lnTo>
                  <a:lnTo>
                    <a:pt x="59138" y="109060"/>
                  </a:lnTo>
                  <a:lnTo>
                    <a:pt x="752" y="97019"/>
                  </a:lnTo>
                  <a:lnTo>
                    <a:pt x="20602" y="753"/>
                  </a:lnTo>
                  <a:close/>
                  <a:moveTo>
                    <a:pt x="20126" y="1"/>
                  </a:moveTo>
                  <a:lnTo>
                    <a:pt x="0" y="97520"/>
                  </a:lnTo>
                  <a:lnTo>
                    <a:pt x="59625" y="109826"/>
                  </a:lnTo>
                  <a:lnTo>
                    <a:pt x="59700" y="109525"/>
                  </a:lnTo>
                  <a:lnTo>
                    <a:pt x="79750" y="12307"/>
                  </a:lnTo>
                  <a:lnTo>
                    <a:pt x="201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1"/>
            <p:cNvSpPr/>
            <p:nvPr/>
          </p:nvSpPr>
          <p:spPr>
            <a:xfrm rot="260686">
              <a:off x="2966390" y="2093084"/>
              <a:ext cx="1033315" cy="1636642"/>
            </a:xfrm>
            <a:custGeom>
              <a:avLst/>
              <a:gdLst/>
              <a:ahLst/>
              <a:cxnLst/>
              <a:rect l="l" t="t" r="r" b="b"/>
              <a:pathLst>
                <a:path w="48322" h="76536" extrusionOk="0">
                  <a:moveTo>
                    <a:pt x="29818" y="0"/>
                  </a:moveTo>
                  <a:cubicBezTo>
                    <a:pt x="19451" y="0"/>
                    <a:pt x="8386" y="14545"/>
                    <a:pt x="4336" y="34183"/>
                  </a:cubicBezTo>
                  <a:cubicBezTo>
                    <a:pt x="0" y="55185"/>
                    <a:pt x="5364" y="74057"/>
                    <a:pt x="16291" y="76313"/>
                  </a:cubicBezTo>
                  <a:cubicBezTo>
                    <a:pt x="17015" y="76462"/>
                    <a:pt x="17746" y="76535"/>
                    <a:pt x="18480" y="76535"/>
                  </a:cubicBezTo>
                  <a:cubicBezTo>
                    <a:pt x="28849" y="76535"/>
                    <a:pt x="39936" y="61991"/>
                    <a:pt x="43986" y="42353"/>
                  </a:cubicBezTo>
                  <a:cubicBezTo>
                    <a:pt x="48322" y="21350"/>
                    <a:pt x="42958" y="2478"/>
                    <a:pt x="32006" y="222"/>
                  </a:cubicBezTo>
                  <a:cubicBezTo>
                    <a:pt x="31282" y="73"/>
                    <a:pt x="30551" y="0"/>
                    <a:pt x="298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1"/>
            <p:cNvSpPr/>
            <p:nvPr/>
          </p:nvSpPr>
          <p:spPr>
            <a:xfrm rot="260686">
              <a:off x="2731513" y="1614570"/>
              <a:ext cx="155975" cy="155440"/>
            </a:xfrm>
            <a:custGeom>
              <a:avLst/>
              <a:gdLst/>
              <a:ahLst/>
              <a:cxnLst/>
              <a:rect l="l" t="t" r="r" b="b"/>
              <a:pathLst>
                <a:path w="7294" h="7269" extrusionOk="0">
                  <a:moveTo>
                    <a:pt x="1254" y="0"/>
                  </a:moveTo>
                  <a:lnTo>
                    <a:pt x="0" y="6040"/>
                  </a:lnTo>
                  <a:lnTo>
                    <a:pt x="6040" y="7268"/>
                  </a:lnTo>
                  <a:lnTo>
                    <a:pt x="7294" y="1228"/>
                  </a:lnTo>
                  <a:lnTo>
                    <a:pt x="1254"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1"/>
            <p:cNvSpPr/>
            <p:nvPr/>
          </p:nvSpPr>
          <p:spPr>
            <a:xfrm rot="260686">
              <a:off x="2686564" y="1827661"/>
              <a:ext cx="142054" cy="91138"/>
            </a:xfrm>
            <a:custGeom>
              <a:avLst/>
              <a:gdLst/>
              <a:ahLst/>
              <a:cxnLst/>
              <a:rect l="l" t="t" r="r" b="b"/>
              <a:pathLst>
                <a:path w="6643" h="4262" extrusionOk="0">
                  <a:moveTo>
                    <a:pt x="627" y="1"/>
                  </a:moveTo>
                  <a:lnTo>
                    <a:pt x="1" y="3033"/>
                  </a:lnTo>
                  <a:lnTo>
                    <a:pt x="6041" y="4261"/>
                  </a:lnTo>
                  <a:lnTo>
                    <a:pt x="6642" y="1254"/>
                  </a:lnTo>
                  <a:lnTo>
                    <a:pt x="627" y="1"/>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1"/>
            <p:cNvSpPr/>
            <p:nvPr/>
          </p:nvSpPr>
          <p:spPr>
            <a:xfrm rot="260686">
              <a:off x="2154224" y="3684467"/>
              <a:ext cx="142032" cy="91117"/>
            </a:xfrm>
            <a:custGeom>
              <a:avLst/>
              <a:gdLst/>
              <a:ahLst/>
              <a:cxnLst/>
              <a:rect l="l" t="t" r="r" b="b"/>
              <a:pathLst>
                <a:path w="6642" h="4261" extrusionOk="0">
                  <a:moveTo>
                    <a:pt x="602" y="0"/>
                  </a:moveTo>
                  <a:lnTo>
                    <a:pt x="0" y="3008"/>
                  </a:lnTo>
                  <a:lnTo>
                    <a:pt x="6015" y="4261"/>
                  </a:lnTo>
                  <a:lnTo>
                    <a:pt x="6642" y="1228"/>
                  </a:lnTo>
                  <a:lnTo>
                    <a:pt x="602"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1"/>
            <p:cNvSpPr/>
            <p:nvPr/>
          </p:nvSpPr>
          <p:spPr>
            <a:xfrm rot="260809">
              <a:off x="800294" y="1406854"/>
              <a:ext cx="127211" cy="397665"/>
            </a:xfrm>
            <a:custGeom>
              <a:avLst/>
              <a:gdLst/>
              <a:ahLst/>
              <a:cxnLst/>
              <a:rect l="l" t="t" r="r" b="b"/>
              <a:pathLst>
                <a:path w="5364" h="16768" extrusionOk="0">
                  <a:moveTo>
                    <a:pt x="5364" y="0"/>
                  </a:moveTo>
                  <a:cubicBezTo>
                    <a:pt x="4637" y="5715"/>
                    <a:pt x="2782" y="11228"/>
                    <a:pt x="0" y="16191"/>
                  </a:cubicBezTo>
                  <a:lnTo>
                    <a:pt x="1128" y="16767"/>
                  </a:lnTo>
                  <a:cubicBezTo>
                    <a:pt x="3610" y="11479"/>
                    <a:pt x="5038" y="5765"/>
                    <a:pt x="5364" y="0"/>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1"/>
            <p:cNvSpPr/>
            <p:nvPr/>
          </p:nvSpPr>
          <p:spPr>
            <a:xfrm rot="260809">
              <a:off x="780720" y="702066"/>
              <a:ext cx="88578" cy="77503"/>
            </a:xfrm>
            <a:custGeom>
              <a:avLst/>
              <a:gdLst/>
              <a:ahLst/>
              <a:cxnLst/>
              <a:rect l="l" t="t" r="r" b="b"/>
              <a:pathLst>
                <a:path w="3735" h="3268" extrusionOk="0">
                  <a:moveTo>
                    <a:pt x="1885" y="1"/>
                  </a:moveTo>
                  <a:cubicBezTo>
                    <a:pt x="1610" y="1"/>
                    <a:pt x="1332" y="71"/>
                    <a:pt x="1078" y="218"/>
                  </a:cubicBezTo>
                  <a:cubicBezTo>
                    <a:pt x="276" y="669"/>
                    <a:pt x="1" y="1647"/>
                    <a:pt x="452" y="2449"/>
                  </a:cubicBezTo>
                  <a:cubicBezTo>
                    <a:pt x="755" y="2972"/>
                    <a:pt x="1309" y="3267"/>
                    <a:pt x="1875" y="3267"/>
                  </a:cubicBezTo>
                  <a:cubicBezTo>
                    <a:pt x="2150" y="3267"/>
                    <a:pt x="2428" y="3198"/>
                    <a:pt x="2682" y="3050"/>
                  </a:cubicBezTo>
                  <a:cubicBezTo>
                    <a:pt x="3459" y="2599"/>
                    <a:pt x="3735" y="1622"/>
                    <a:pt x="3284" y="820"/>
                  </a:cubicBezTo>
                  <a:cubicBezTo>
                    <a:pt x="2997" y="297"/>
                    <a:pt x="2449" y="1"/>
                    <a:pt x="1885"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1"/>
            <p:cNvSpPr/>
            <p:nvPr/>
          </p:nvSpPr>
          <p:spPr>
            <a:xfrm rot="260809">
              <a:off x="887002" y="1389942"/>
              <a:ext cx="88578" cy="77788"/>
            </a:xfrm>
            <a:custGeom>
              <a:avLst/>
              <a:gdLst/>
              <a:ahLst/>
              <a:cxnLst/>
              <a:rect l="l" t="t" r="r" b="b"/>
              <a:pathLst>
                <a:path w="3735" h="3280" extrusionOk="0">
                  <a:moveTo>
                    <a:pt x="1879" y="0"/>
                  </a:moveTo>
                  <a:cubicBezTo>
                    <a:pt x="1606" y="0"/>
                    <a:pt x="1330" y="67"/>
                    <a:pt x="1078" y="206"/>
                  </a:cubicBezTo>
                  <a:cubicBezTo>
                    <a:pt x="276" y="657"/>
                    <a:pt x="0" y="1659"/>
                    <a:pt x="451" y="2436"/>
                  </a:cubicBezTo>
                  <a:cubicBezTo>
                    <a:pt x="756" y="2978"/>
                    <a:pt x="1312" y="3279"/>
                    <a:pt x="1880" y="3279"/>
                  </a:cubicBezTo>
                  <a:cubicBezTo>
                    <a:pt x="2153" y="3279"/>
                    <a:pt x="2429" y="3209"/>
                    <a:pt x="2682" y="3063"/>
                  </a:cubicBezTo>
                  <a:cubicBezTo>
                    <a:pt x="3459" y="2612"/>
                    <a:pt x="3735" y="1609"/>
                    <a:pt x="3308" y="832"/>
                  </a:cubicBezTo>
                  <a:cubicBezTo>
                    <a:pt x="3004" y="290"/>
                    <a:pt x="2448" y="0"/>
                    <a:pt x="1879"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1"/>
            <p:cNvSpPr/>
            <p:nvPr/>
          </p:nvSpPr>
          <p:spPr>
            <a:xfrm rot="260809">
              <a:off x="813389" y="1119411"/>
              <a:ext cx="88578" cy="77503"/>
            </a:xfrm>
            <a:custGeom>
              <a:avLst/>
              <a:gdLst/>
              <a:ahLst/>
              <a:cxnLst/>
              <a:rect l="l" t="t" r="r" b="b"/>
              <a:pathLst>
                <a:path w="3735" h="3268" extrusionOk="0">
                  <a:moveTo>
                    <a:pt x="1871" y="0"/>
                  </a:moveTo>
                  <a:cubicBezTo>
                    <a:pt x="1596" y="0"/>
                    <a:pt x="1315" y="70"/>
                    <a:pt x="1053" y="218"/>
                  </a:cubicBezTo>
                  <a:cubicBezTo>
                    <a:pt x="276" y="669"/>
                    <a:pt x="0" y="1646"/>
                    <a:pt x="451" y="2448"/>
                  </a:cubicBezTo>
                  <a:cubicBezTo>
                    <a:pt x="755" y="2971"/>
                    <a:pt x="1297" y="3267"/>
                    <a:pt x="1864" y="3267"/>
                  </a:cubicBezTo>
                  <a:cubicBezTo>
                    <a:pt x="2139" y="3267"/>
                    <a:pt x="2420" y="3197"/>
                    <a:pt x="2682" y="3050"/>
                  </a:cubicBezTo>
                  <a:cubicBezTo>
                    <a:pt x="3459" y="2599"/>
                    <a:pt x="3735" y="1621"/>
                    <a:pt x="3284" y="819"/>
                  </a:cubicBezTo>
                  <a:cubicBezTo>
                    <a:pt x="2980" y="296"/>
                    <a:pt x="2438" y="0"/>
                    <a:pt x="1871"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1"/>
            <p:cNvSpPr/>
            <p:nvPr/>
          </p:nvSpPr>
          <p:spPr>
            <a:xfrm rot="260686">
              <a:off x="2147019" y="4460380"/>
              <a:ext cx="79356" cy="70032"/>
            </a:xfrm>
            <a:custGeom>
              <a:avLst/>
              <a:gdLst/>
              <a:ahLst/>
              <a:cxnLst/>
              <a:rect l="l" t="t" r="r" b="b"/>
              <a:pathLst>
                <a:path w="3711" h="3275" extrusionOk="0">
                  <a:moveTo>
                    <a:pt x="1849" y="1"/>
                  </a:moveTo>
                  <a:cubicBezTo>
                    <a:pt x="1528" y="1"/>
                    <a:pt x="1206" y="96"/>
                    <a:pt x="928" y="297"/>
                  </a:cubicBezTo>
                  <a:cubicBezTo>
                    <a:pt x="176" y="823"/>
                    <a:pt x="1" y="1826"/>
                    <a:pt x="527" y="2578"/>
                  </a:cubicBezTo>
                  <a:cubicBezTo>
                    <a:pt x="837" y="3027"/>
                    <a:pt x="1347" y="3275"/>
                    <a:pt x="1864" y="3275"/>
                  </a:cubicBezTo>
                  <a:cubicBezTo>
                    <a:pt x="2183" y="3275"/>
                    <a:pt x="2505" y="3180"/>
                    <a:pt x="2783" y="2979"/>
                  </a:cubicBezTo>
                  <a:cubicBezTo>
                    <a:pt x="3535" y="2452"/>
                    <a:pt x="3710" y="1450"/>
                    <a:pt x="3209" y="698"/>
                  </a:cubicBezTo>
                  <a:cubicBezTo>
                    <a:pt x="2884" y="249"/>
                    <a:pt x="2367" y="1"/>
                    <a:pt x="1849"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1"/>
            <p:cNvSpPr/>
            <p:nvPr/>
          </p:nvSpPr>
          <p:spPr>
            <a:xfrm rot="260809">
              <a:off x="722107" y="491653"/>
              <a:ext cx="2747252" cy="2109869"/>
            </a:xfrm>
            <a:custGeom>
              <a:avLst/>
              <a:gdLst/>
              <a:ahLst/>
              <a:cxnLst/>
              <a:rect l="l" t="t" r="r" b="b"/>
              <a:pathLst>
                <a:path w="115841" h="88965" extrusionOk="0">
                  <a:moveTo>
                    <a:pt x="108833" y="0"/>
                  </a:moveTo>
                  <a:cubicBezTo>
                    <a:pt x="108713" y="0"/>
                    <a:pt x="108593" y="6"/>
                    <a:pt x="108472" y="17"/>
                  </a:cubicBezTo>
                  <a:lnTo>
                    <a:pt x="0" y="10869"/>
                  </a:lnTo>
                  <a:lnTo>
                    <a:pt x="15213" y="84804"/>
                  </a:lnTo>
                  <a:lnTo>
                    <a:pt x="115841" y="88965"/>
                  </a:lnTo>
                  <a:lnTo>
                    <a:pt x="115841" y="88965"/>
                  </a:lnTo>
                  <a:lnTo>
                    <a:pt x="112708" y="3476"/>
                  </a:lnTo>
                  <a:cubicBezTo>
                    <a:pt x="112637" y="1559"/>
                    <a:pt x="110846" y="0"/>
                    <a:pt x="1088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1"/>
            <p:cNvSpPr/>
            <p:nvPr/>
          </p:nvSpPr>
          <p:spPr>
            <a:xfrm rot="260809">
              <a:off x="638910" y="660820"/>
              <a:ext cx="496323" cy="3875385"/>
            </a:xfrm>
            <a:custGeom>
              <a:avLst/>
              <a:gdLst/>
              <a:ahLst/>
              <a:cxnLst/>
              <a:rect l="l" t="t" r="r" b="b"/>
              <a:pathLst>
                <a:path w="20928" h="163410" extrusionOk="0">
                  <a:moveTo>
                    <a:pt x="0" y="0"/>
                  </a:moveTo>
                  <a:lnTo>
                    <a:pt x="8622" y="154688"/>
                  </a:lnTo>
                  <a:lnTo>
                    <a:pt x="20928" y="163409"/>
                  </a:lnTo>
                  <a:lnTo>
                    <a:pt x="12331" y="872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1"/>
            <p:cNvSpPr/>
            <p:nvPr/>
          </p:nvSpPr>
          <p:spPr>
            <a:xfrm rot="260809">
              <a:off x="761269" y="1321998"/>
              <a:ext cx="297205" cy="298984"/>
            </a:xfrm>
            <a:custGeom>
              <a:avLst/>
              <a:gdLst/>
              <a:ahLst/>
              <a:cxnLst/>
              <a:rect l="l" t="t" r="r" b="b"/>
              <a:pathLst>
                <a:path w="12532" h="12607" extrusionOk="0">
                  <a:moveTo>
                    <a:pt x="0" y="0"/>
                  </a:moveTo>
                  <a:lnTo>
                    <a:pt x="226" y="3860"/>
                  </a:lnTo>
                  <a:lnTo>
                    <a:pt x="12532" y="12607"/>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1"/>
            <p:cNvSpPr/>
            <p:nvPr/>
          </p:nvSpPr>
          <p:spPr>
            <a:xfrm rot="260809">
              <a:off x="707105" y="4004312"/>
              <a:ext cx="297205" cy="298391"/>
            </a:xfrm>
            <a:custGeom>
              <a:avLst/>
              <a:gdLst/>
              <a:ahLst/>
              <a:cxnLst/>
              <a:rect l="l" t="t" r="r" b="b"/>
              <a:pathLst>
                <a:path w="12532" h="12582" extrusionOk="0">
                  <a:moveTo>
                    <a:pt x="0" y="0"/>
                  </a:moveTo>
                  <a:lnTo>
                    <a:pt x="226" y="3860"/>
                  </a:lnTo>
                  <a:lnTo>
                    <a:pt x="12531" y="12582"/>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1"/>
            <p:cNvSpPr/>
            <p:nvPr/>
          </p:nvSpPr>
          <p:spPr>
            <a:xfrm rot="260809">
              <a:off x="838931" y="577231"/>
              <a:ext cx="2810858" cy="451168"/>
            </a:xfrm>
            <a:custGeom>
              <a:avLst/>
              <a:gdLst/>
              <a:ahLst/>
              <a:cxnLst/>
              <a:rect l="l" t="t" r="r" b="b"/>
              <a:pathLst>
                <a:path w="118523" h="19024" extrusionOk="0">
                  <a:moveTo>
                    <a:pt x="106693" y="1"/>
                  </a:moveTo>
                  <a:lnTo>
                    <a:pt x="1" y="9525"/>
                  </a:lnTo>
                  <a:lnTo>
                    <a:pt x="9875" y="16868"/>
                  </a:lnTo>
                  <a:lnTo>
                    <a:pt x="118523" y="19024"/>
                  </a:lnTo>
                  <a:lnTo>
                    <a:pt x="118297" y="17921"/>
                  </a:lnTo>
                  <a:cubicBezTo>
                    <a:pt x="116894" y="10953"/>
                    <a:pt x="112733" y="4562"/>
                    <a:pt x="10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1"/>
            <p:cNvSpPr/>
            <p:nvPr/>
          </p:nvSpPr>
          <p:spPr>
            <a:xfrm rot="260809">
              <a:off x="928521" y="781710"/>
              <a:ext cx="2886938" cy="3867370"/>
            </a:xfrm>
            <a:custGeom>
              <a:avLst/>
              <a:gdLst/>
              <a:ahLst/>
              <a:cxnLst/>
              <a:rect l="l" t="t" r="r" b="b"/>
              <a:pathLst>
                <a:path w="121731" h="163072" extrusionOk="0">
                  <a:moveTo>
                    <a:pt x="110388" y="0"/>
                  </a:moveTo>
                  <a:cubicBezTo>
                    <a:pt x="110294" y="0"/>
                    <a:pt x="110198" y="4"/>
                    <a:pt x="110101" y="13"/>
                  </a:cubicBezTo>
                  <a:lnTo>
                    <a:pt x="0" y="8885"/>
                  </a:lnTo>
                  <a:lnTo>
                    <a:pt x="8522" y="163071"/>
                  </a:lnTo>
                  <a:lnTo>
                    <a:pt x="118723" y="154675"/>
                  </a:lnTo>
                  <a:cubicBezTo>
                    <a:pt x="120427" y="154550"/>
                    <a:pt x="121730" y="153147"/>
                    <a:pt x="121630" y="151517"/>
                  </a:cubicBezTo>
                  <a:lnTo>
                    <a:pt x="113359" y="2695"/>
                  </a:lnTo>
                  <a:cubicBezTo>
                    <a:pt x="113265" y="1158"/>
                    <a:pt x="111966" y="0"/>
                    <a:pt x="110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1"/>
            <p:cNvSpPr/>
            <p:nvPr/>
          </p:nvSpPr>
          <p:spPr>
            <a:xfrm rot="260809">
              <a:off x="1281930" y="1030983"/>
              <a:ext cx="2228969" cy="1635768"/>
            </a:xfrm>
            <a:custGeom>
              <a:avLst/>
              <a:gdLst/>
              <a:ahLst/>
              <a:cxnLst/>
              <a:rect l="l" t="t" r="r" b="b"/>
              <a:pathLst>
                <a:path w="93987" h="68974" extrusionOk="0">
                  <a:moveTo>
                    <a:pt x="82382" y="0"/>
                  </a:moveTo>
                  <a:lnTo>
                    <a:pt x="7695" y="5690"/>
                  </a:lnTo>
                  <a:cubicBezTo>
                    <a:pt x="7946" y="10201"/>
                    <a:pt x="4537" y="14111"/>
                    <a:pt x="1" y="14462"/>
                  </a:cubicBezTo>
                  <a:lnTo>
                    <a:pt x="2658" y="61128"/>
                  </a:lnTo>
                  <a:cubicBezTo>
                    <a:pt x="2872" y="61112"/>
                    <a:pt x="3084" y="61104"/>
                    <a:pt x="3295" y="61104"/>
                  </a:cubicBezTo>
                  <a:cubicBezTo>
                    <a:pt x="7682" y="61104"/>
                    <a:pt x="11366" y="64525"/>
                    <a:pt x="11605" y="68973"/>
                  </a:cubicBezTo>
                  <a:lnTo>
                    <a:pt x="86292" y="63284"/>
                  </a:lnTo>
                  <a:cubicBezTo>
                    <a:pt x="86041" y="58747"/>
                    <a:pt x="89450" y="54838"/>
                    <a:pt x="93986" y="54487"/>
                  </a:cubicBezTo>
                  <a:lnTo>
                    <a:pt x="91330" y="7820"/>
                  </a:lnTo>
                  <a:cubicBezTo>
                    <a:pt x="91116" y="7836"/>
                    <a:pt x="90903" y="7844"/>
                    <a:pt x="90692" y="7844"/>
                  </a:cubicBezTo>
                  <a:cubicBezTo>
                    <a:pt x="86305" y="7844"/>
                    <a:pt x="82621" y="4424"/>
                    <a:pt x="82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1"/>
            <p:cNvSpPr/>
            <p:nvPr/>
          </p:nvSpPr>
          <p:spPr>
            <a:xfrm rot="260809">
              <a:off x="1344184" y="1079872"/>
              <a:ext cx="2092841" cy="1541854"/>
            </a:xfrm>
            <a:custGeom>
              <a:avLst/>
              <a:gdLst/>
              <a:ahLst/>
              <a:cxnLst/>
              <a:rect l="l" t="t" r="r" b="b"/>
              <a:pathLst>
                <a:path w="88247" h="65014" extrusionOk="0">
                  <a:moveTo>
                    <a:pt x="76628" y="909"/>
                  </a:moveTo>
                  <a:cubicBezTo>
                    <a:pt x="77084" y="5056"/>
                    <a:pt x="80595" y="8171"/>
                    <a:pt x="84738" y="8171"/>
                  </a:cubicBezTo>
                  <a:cubicBezTo>
                    <a:pt x="84803" y="8171"/>
                    <a:pt x="84869" y="8171"/>
                    <a:pt x="84936" y="8170"/>
                  </a:cubicBezTo>
                  <a:lnTo>
                    <a:pt x="84936" y="8170"/>
                  </a:lnTo>
                  <a:lnTo>
                    <a:pt x="87346" y="50746"/>
                  </a:lnTo>
                  <a:lnTo>
                    <a:pt x="87346" y="50746"/>
                  </a:lnTo>
                  <a:cubicBezTo>
                    <a:pt x="83271" y="51267"/>
                    <a:pt x="80226" y="54753"/>
                    <a:pt x="80226" y="58848"/>
                  </a:cubicBezTo>
                  <a:cubicBezTo>
                    <a:pt x="80226" y="58866"/>
                    <a:pt x="80226" y="58885"/>
                    <a:pt x="80226" y="58904"/>
                  </a:cubicBezTo>
                  <a:lnTo>
                    <a:pt x="80226" y="58904"/>
                  </a:lnTo>
                  <a:lnTo>
                    <a:pt x="11621" y="64129"/>
                  </a:lnTo>
                  <a:lnTo>
                    <a:pt x="11621" y="64129"/>
                  </a:lnTo>
                  <a:cubicBezTo>
                    <a:pt x="11175" y="59993"/>
                    <a:pt x="7660" y="56843"/>
                    <a:pt x="3509" y="56843"/>
                  </a:cubicBezTo>
                  <a:cubicBezTo>
                    <a:pt x="3445" y="56843"/>
                    <a:pt x="3378" y="56846"/>
                    <a:pt x="3310" y="56849"/>
                  </a:cubicBezTo>
                  <a:lnTo>
                    <a:pt x="3310" y="56849"/>
                  </a:lnTo>
                  <a:lnTo>
                    <a:pt x="876" y="14294"/>
                  </a:lnTo>
                  <a:lnTo>
                    <a:pt x="876" y="14294"/>
                  </a:lnTo>
                  <a:cubicBezTo>
                    <a:pt x="4941" y="13761"/>
                    <a:pt x="8021" y="10293"/>
                    <a:pt x="8021" y="6191"/>
                  </a:cubicBezTo>
                  <a:cubicBezTo>
                    <a:pt x="8021" y="6173"/>
                    <a:pt x="8020" y="6154"/>
                    <a:pt x="8019" y="6135"/>
                  </a:cubicBezTo>
                  <a:lnTo>
                    <a:pt x="8019" y="6135"/>
                  </a:lnTo>
                  <a:lnTo>
                    <a:pt x="76628" y="909"/>
                  </a:lnTo>
                  <a:close/>
                  <a:moveTo>
                    <a:pt x="77394" y="0"/>
                  </a:moveTo>
                  <a:lnTo>
                    <a:pt x="7143" y="5364"/>
                  </a:lnTo>
                  <a:lnTo>
                    <a:pt x="7168" y="5765"/>
                  </a:lnTo>
                  <a:cubicBezTo>
                    <a:pt x="7168" y="5915"/>
                    <a:pt x="7168" y="6066"/>
                    <a:pt x="7168" y="6191"/>
                  </a:cubicBezTo>
                  <a:cubicBezTo>
                    <a:pt x="7168" y="10001"/>
                    <a:pt x="4236" y="13209"/>
                    <a:pt x="401" y="13484"/>
                  </a:cubicBezTo>
                  <a:lnTo>
                    <a:pt x="0" y="13534"/>
                  </a:lnTo>
                  <a:lnTo>
                    <a:pt x="2507" y="57745"/>
                  </a:lnTo>
                  <a:lnTo>
                    <a:pt x="2933" y="57720"/>
                  </a:lnTo>
                  <a:cubicBezTo>
                    <a:pt x="3133" y="57695"/>
                    <a:pt x="3309" y="57695"/>
                    <a:pt x="3509" y="57695"/>
                  </a:cubicBezTo>
                  <a:cubicBezTo>
                    <a:pt x="7344" y="57695"/>
                    <a:pt x="10577" y="60703"/>
                    <a:pt x="10803" y="64587"/>
                  </a:cubicBezTo>
                  <a:lnTo>
                    <a:pt x="10828" y="65013"/>
                  </a:lnTo>
                  <a:lnTo>
                    <a:pt x="81104" y="59675"/>
                  </a:lnTo>
                  <a:lnTo>
                    <a:pt x="81079" y="59249"/>
                  </a:lnTo>
                  <a:cubicBezTo>
                    <a:pt x="81054" y="59124"/>
                    <a:pt x="81054" y="58973"/>
                    <a:pt x="81054" y="58848"/>
                  </a:cubicBezTo>
                  <a:cubicBezTo>
                    <a:pt x="81054" y="55038"/>
                    <a:pt x="83986" y="51830"/>
                    <a:pt x="87820" y="51530"/>
                  </a:cubicBezTo>
                  <a:lnTo>
                    <a:pt x="88247" y="51505"/>
                  </a:lnTo>
                  <a:lnTo>
                    <a:pt x="85715" y="7294"/>
                  </a:lnTo>
                  <a:lnTo>
                    <a:pt x="85289" y="7319"/>
                  </a:lnTo>
                  <a:cubicBezTo>
                    <a:pt x="85114" y="7344"/>
                    <a:pt x="84913" y="7344"/>
                    <a:pt x="84738" y="7344"/>
                  </a:cubicBezTo>
                  <a:cubicBezTo>
                    <a:pt x="80878" y="7344"/>
                    <a:pt x="77645" y="4336"/>
                    <a:pt x="77419" y="427"/>
                  </a:cubicBezTo>
                  <a:lnTo>
                    <a:pt x="77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1"/>
            <p:cNvSpPr/>
            <p:nvPr/>
          </p:nvSpPr>
          <p:spPr>
            <a:xfrm rot="260809">
              <a:off x="1252431" y="2941969"/>
              <a:ext cx="2217657" cy="1037824"/>
            </a:xfrm>
            <a:custGeom>
              <a:avLst/>
              <a:gdLst/>
              <a:ahLst/>
              <a:cxnLst/>
              <a:rect l="l" t="t" r="r" b="b"/>
              <a:pathLst>
                <a:path w="93510" h="43761" extrusionOk="0">
                  <a:moveTo>
                    <a:pt x="91304" y="1"/>
                  </a:moveTo>
                  <a:lnTo>
                    <a:pt x="1" y="6968"/>
                  </a:lnTo>
                  <a:lnTo>
                    <a:pt x="2206" y="43761"/>
                  </a:lnTo>
                  <a:lnTo>
                    <a:pt x="93510" y="36818"/>
                  </a:lnTo>
                  <a:lnTo>
                    <a:pt x="913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1"/>
            <p:cNvSpPr/>
            <p:nvPr/>
          </p:nvSpPr>
          <p:spPr>
            <a:xfrm rot="260809">
              <a:off x="1265282" y="3882883"/>
              <a:ext cx="2167142" cy="259758"/>
            </a:xfrm>
            <a:custGeom>
              <a:avLst/>
              <a:gdLst/>
              <a:ahLst/>
              <a:cxnLst/>
              <a:rect l="l" t="t" r="r" b="b"/>
              <a:pathLst>
                <a:path w="91380" h="10953" extrusionOk="0">
                  <a:moveTo>
                    <a:pt x="91304" y="0"/>
                  </a:moveTo>
                  <a:lnTo>
                    <a:pt x="0" y="6968"/>
                  </a:lnTo>
                  <a:lnTo>
                    <a:pt x="76" y="10953"/>
                  </a:lnTo>
                  <a:lnTo>
                    <a:pt x="91379" y="4010"/>
                  </a:lnTo>
                  <a:lnTo>
                    <a:pt x="913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1"/>
            <p:cNvSpPr/>
            <p:nvPr/>
          </p:nvSpPr>
          <p:spPr>
            <a:xfrm rot="260809">
              <a:off x="1286308" y="2790126"/>
              <a:ext cx="2167142" cy="259758"/>
            </a:xfrm>
            <a:custGeom>
              <a:avLst/>
              <a:gdLst/>
              <a:ahLst/>
              <a:cxnLst/>
              <a:rect l="l" t="t" r="r" b="b"/>
              <a:pathLst>
                <a:path w="91380" h="10953" extrusionOk="0">
                  <a:moveTo>
                    <a:pt x="91305" y="0"/>
                  </a:moveTo>
                  <a:lnTo>
                    <a:pt x="1" y="6967"/>
                  </a:lnTo>
                  <a:lnTo>
                    <a:pt x="76" y="10952"/>
                  </a:lnTo>
                  <a:lnTo>
                    <a:pt x="91380" y="4010"/>
                  </a:lnTo>
                  <a:lnTo>
                    <a:pt x="913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1"/>
            <p:cNvSpPr/>
            <p:nvPr/>
          </p:nvSpPr>
          <p:spPr>
            <a:xfrm rot="260686">
              <a:off x="2687324" y="3429457"/>
              <a:ext cx="1892972" cy="923744"/>
            </a:xfrm>
            <a:custGeom>
              <a:avLst/>
              <a:gdLst/>
              <a:ahLst/>
              <a:cxnLst/>
              <a:rect l="l" t="t" r="r" b="b"/>
              <a:pathLst>
                <a:path w="88523" h="43198" extrusionOk="0">
                  <a:moveTo>
                    <a:pt x="72866" y="0"/>
                  </a:moveTo>
                  <a:cubicBezTo>
                    <a:pt x="67094" y="0"/>
                    <a:pt x="61289" y="1258"/>
                    <a:pt x="55815" y="3154"/>
                  </a:cubicBezTo>
                  <a:cubicBezTo>
                    <a:pt x="55840" y="5585"/>
                    <a:pt x="55690" y="7991"/>
                    <a:pt x="55314" y="10397"/>
                  </a:cubicBezTo>
                  <a:cubicBezTo>
                    <a:pt x="54612" y="8292"/>
                    <a:pt x="54011" y="6161"/>
                    <a:pt x="53484" y="4006"/>
                  </a:cubicBezTo>
                  <a:cubicBezTo>
                    <a:pt x="53083" y="4156"/>
                    <a:pt x="52707" y="4282"/>
                    <a:pt x="52332" y="4432"/>
                  </a:cubicBezTo>
                  <a:cubicBezTo>
                    <a:pt x="52181" y="6913"/>
                    <a:pt x="52106" y="9394"/>
                    <a:pt x="52006" y="11876"/>
                  </a:cubicBezTo>
                  <a:cubicBezTo>
                    <a:pt x="51329" y="9695"/>
                    <a:pt x="50778" y="7490"/>
                    <a:pt x="50276" y="5284"/>
                  </a:cubicBezTo>
                  <a:cubicBezTo>
                    <a:pt x="44512" y="7690"/>
                    <a:pt x="38973" y="10597"/>
                    <a:pt x="33309" y="13279"/>
                  </a:cubicBezTo>
                  <a:cubicBezTo>
                    <a:pt x="31930" y="13931"/>
                    <a:pt x="30527" y="14582"/>
                    <a:pt x="29148" y="15234"/>
                  </a:cubicBezTo>
                  <a:cubicBezTo>
                    <a:pt x="29474" y="16913"/>
                    <a:pt x="29725" y="18592"/>
                    <a:pt x="29875" y="20272"/>
                  </a:cubicBezTo>
                  <a:cubicBezTo>
                    <a:pt x="28998" y="18893"/>
                    <a:pt x="28146" y="17490"/>
                    <a:pt x="27319" y="16086"/>
                  </a:cubicBezTo>
                  <a:cubicBezTo>
                    <a:pt x="26943" y="16262"/>
                    <a:pt x="26542" y="16437"/>
                    <a:pt x="26166" y="16612"/>
                  </a:cubicBezTo>
                  <a:cubicBezTo>
                    <a:pt x="26492" y="18417"/>
                    <a:pt x="26793" y="20247"/>
                    <a:pt x="27118" y="22051"/>
                  </a:cubicBezTo>
                  <a:cubicBezTo>
                    <a:pt x="26041" y="20622"/>
                    <a:pt x="25063" y="19119"/>
                    <a:pt x="24136" y="17565"/>
                  </a:cubicBezTo>
                  <a:cubicBezTo>
                    <a:pt x="18823" y="20071"/>
                    <a:pt x="13610" y="22703"/>
                    <a:pt x="8797" y="26061"/>
                  </a:cubicBezTo>
                  <a:cubicBezTo>
                    <a:pt x="6717" y="27490"/>
                    <a:pt x="4687" y="29094"/>
                    <a:pt x="3484" y="31299"/>
                  </a:cubicBezTo>
                  <a:cubicBezTo>
                    <a:pt x="0" y="37765"/>
                    <a:pt x="6542" y="42126"/>
                    <a:pt x="12206" y="42828"/>
                  </a:cubicBezTo>
                  <a:cubicBezTo>
                    <a:pt x="14297" y="43083"/>
                    <a:pt x="16395" y="43197"/>
                    <a:pt x="18495" y="43197"/>
                  </a:cubicBezTo>
                  <a:cubicBezTo>
                    <a:pt x="24047" y="43197"/>
                    <a:pt x="29608" y="42395"/>
                    <a:pt x="35063" y="41249"/>
                  </a:cubicBezTo>
                  <a:cubicBezTo>
                    <a:pt x="41705" y="39846"/>
                    <a:pt x="48221" y="37941"/>
                    <a:pt x="54562" y="35535"/>
                  </a:cubicBezTo>
                  <a:cubicBezTo>
                    <a:pt x="54186" y="33705"/>
                    <a:pt x="53785" y="31876"/>
                    <a:pt x="53409" y="30046"/>
                  </a:cubicBezTo>
                  <a:lnTo>
                    <a:pt x="53409" y="30046"/>
                  </a:lnTo>
                  <a:lnTo>
                    <a:pt x="56692" y="34708"/>
                  </a:lnTo>
                  <a:cubicBezTo>
                    <a:pt x="57093" y="34532"/>
                    <a:pt x="57494" y="34382"/>
                    <a:pt x="57895" y="34206"/>
                  </a:cubicBezTo>
                  <a:cubicBezTo>
                    <a:pt x="57344" y="32201"/>
                    <a:pt x="56793" y="30196"/>
                    <a:pt x="56266" y="28191"/>
                  </a:cubicBezTo>
                  <a:lnTo>
                    <a:pt x="56266" y="28191"/>
                  </a:lnTo>
                  <a:cubicBezTo>
                    <a:pt x="57595" y="29820"/>
                    <a:pt x="58823" y="31550"/>
                    <a:pt x="59976" y="33354"/>
                  </a:cubicBezTo>
                  <a:cubicBezTo>
                    <a:pt x="60126" y="33279"/>
                    <a:pt x="60276" y="33204"/>
                    <a:pt x="60427" y="33154"/>
                  </a:cubicBezTo>
                  <a:cubicBezTo>
                    <a:pt x="68146" y="29795"/>
                    <a:pt x="75665" y="25610"/>
                    <a:pt x="81705" y="19795"/>
                  </a:cubicBezTo>
                  <a:cubicBezTo>
                    <a:pt x="80753" y="18642"/>
                    <a:pt x="79775" y="17490"/>
                    <a:pt x="78823" y="16337"/>
                  </a:cubicBezTo>
                  <a:lnTo>
                    <a:pt x="78823" y="16337"/>
                  </a:lnTo>
                  <a:cubicBezTo>
                    <a:pt x="80151" y="17164"/>
                    <a:pt x="81530" y="17916"/>
                    <a:pt x="82958" y="18567"/>
                  </a:cubicBezTo>
                  <a:cubicBezTo>
                    <a:pt x="83209" y="18292"/>
                    <a:pt x="83485" y="18041"/>
                    <a:pt x="83735" y="17765"/>
                  </a:cubicBezTo>
                  <a:cubicBezTo>
                    <a:pt x="82858" y="16938"/>
                    <a:pt x="82006" y="16136"/>
                    <a:pt x="81129" y="15309"/>
                  </a:cubicBezTo>
                  <a:cubicBezTo>
                    <a:pt x="80602" y="14808"/>
                    <a:pt x="80026" y="14106"/>
                    <a:pt x="80277" y="13429"/>
                  </a:cubicBezTo>
                  <a:lnTo>
                    <a:pt x="80277" y="13429"/>
                  </a:lnTo>
                  <a:cubicBezTo>
                    <a:pt x="82131" y="13981"/>
                    <a:pt x="83961" y="14632"/>
                    <a:pt x="85765" y="15334"/>
                  </a:cubicBezTo>
                  <a:cubicBezTo>
                    <a:pt x="86542" y="14231"/>
                    <a:pt x="87219" y="13079"/>
                    <a:pt x="87695" y="11800"/>
                  </a:cubicBezTo>
                  <a:cubicBezTo>
                    <a:pt x="88497" y="9570"/>
                    <a:pt x="88522" y="6938"/>
                    <a:pt x="87294" y="4908"/>
                  </a:cubicBezTo>
                  <a:cubicBezTo>
                    <a:pt x="85765" y="2377"/>
                    <a:pt x="82683" y="1224"/>
                    <a:pt x="79775" y="647"/>
                  </a:cubicBezTo>
                  <a:cubicBezTo>
                    <a:pt x="77493" y="202"/>
                    <a:pt x="75182" y="0"/>
                    <a:pt x="728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1"/>
            <p:cNvSpPr/>
            <p:nvPr/>
          </p:nvSpPr>
          <p:spPr>
            <a:xfrm rot="260686">
              <a:off x="3819858" y="4101988"/>
              <a:ext cx="62719" cy="86840"/>
            </a:xfrm>
            <a:custGeom>
              <a:avLst/>
              <a:gdLst/>
              <a:ahLst/>
              <a:cxnLst/>
              <a:rect l="l" t="t" r="r" b="b"/>
              <a:pathLst>
                <a:path w="2933" h="4061" extrusionOk="0">
                  <a:moveTo>
                    <a:pt x="2857" y="4061"/>
                  </a:moveTo>
                  <a:cubicBezTo>
                    <a:pt x="1905" y="2707"/>
                    <a:pt x="953" y="1354"/>
                    <a:pt x="0" y="1"/>
                  </a:cubicBezTo>
                  <a:lnTo>
                    <a:pt x="0" y="1"/>
                  </a:lnTo>
                  <a:cubicBezTo>
                    <a:pt x="953" y="1354"/>
                    <a:pt x="1905" y="2707"/>
                    <a:pt x="2857" y="4061"/>
                  </a:cubicBezTo>
                  <a:cubicBezTo>
                    <a:pt x="2883" y="4036"/>
                    <a:pt x="2908" y="4036"/>
                    <a:pt x="2933" y="4036"/>
                  </a:cubicBezTo>
                  <a:cubicBezTo>
                    <a:pt x="2908" y="4036"/>
                    <a:pt x="2883" y="4036"/>
                    <a:pt x="2857" y="4061"/>
                  </a:cubicBez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1"/>
            <p:cNvSpPr/>
            <p:nvPr/>
          </p:nvSpPr>
          <p:spPr>
            <a:xfrm rot="260686">
              <a:off x="3814627" y="4086560"/>
              <a:ext cx="9131" cy="12873"/>
            </a:xfrm>
            <a:custGeom>
              <a:avLst/>
              <a:gdLst/>
              <a:ahLst/>
              <a:cxnLst/>
              <a:rect l="l" t="t" r="r" b="b"/>
              <a:pathLst>
                <a:path w="427" h="602" extrusionOk="0">
                  <a:moveTo>
                    <a:pt x="426" y="602"/>
                  </a:moveTo>
                  <a:cubicBezTo>
                    <a:pt x="301" y="401"/>
                    <a:pt x="151" y="201"/>
                    <a:pt x="0" y="0"/>
                  </a:cubicBezTo>
                  <a:cubicBezTo>
                    <a:pt x="50" y="150"/>
                    <a:pt x="75" y="301"/>
                    <a:pt x="100" y="476"/>
                  </a:cubicBezTo>
                  <a:cubicBezTo>
                    <a:pt x="75" y="301"/>
                    <a:pt x="50" y="150"/>
                    <a:pt x="0" y="0"/>
                  </a:cubicBezTo>
                  <a:cubicBezTo>
                    <a:pt x="151" y="201"/>
                    <a:pt x="301" y="401"/>
                    <a:pt x="426" y="602"/>
                  </a:cubicBezTo>
                  <a:lnTo>
                    <a:pt x="426" y="602"/>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1"/>
            <p:cNvSpPr/>
            <p:nvPr/>
          </p:nvSpPr>
          <p:spPr>
            <a:xfrm rot="260686">
              <a:off x="3898030" y="4156782"/>
              <a:ext cx="6993" cy="25212"/>
            </a:xfrm>
            <a:custGeom>
              <a:avLst/>
              <a:gdLst/>
              <a:ahLst/>
              <a:cxnLst/>
              <a:rect l="l" t="t" r="r" b="b"/>
              <a:pathLst>
                <a:path w="327" h="1179" extrusionOk="0">
                  <a:moveTo>
                    <a:pt x="326" y="1178"/>
                  </a:moveTo>
                  <a:cubicBezTo>
                    <a:pt x="226" y="803"/>
                    <a:pt x="101" y="402"/>
                    <a:pt x="1" y="1"/>
                  </a:cubicBezTo>
                  <a:lnTo>
                    <a:pt x="1" y="1"/>
                  </a:lnTo>
                  <a:cubicBezTo>
                    <a:pt x="101" y="402"/>
                    <a:pt x="226" y="803"/>
                    <a:pt x="326" y="1178"/>
                  </a:cubicBezTo>
                  <a:lnTo>
                    <a:pt x="326" y="1178"/>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1"/>
            <p:cNvSpPr/>
            <p:nvPr/>
          </p:nvSpPr>
          <p:spPr>
            <a:xfrm rot="260686">
              <a:off x="3875075" y="4052623"/>
              <a:ext cx="38598" cy="103456"/>
            </a:xfrm>
            <a:custGeom>
              <a:avLst/>
              <a:gdLst/>
              <a:ahLst/>
              <a:cxnLst/>
              <a:rect l="l" t="t" r="r" b="b"/>
              <a:pathLst>
                <a:path w="1805" h="4838" extrusionOk="0">
                  <a:moveTo>
                    <a:pt x="1304" y="4838"/>
                  </a:moveTo>
                  <a:cubicBezTo>
                    <a:pt x="878" y="3234"/>
                    <a:pt x="426" y="1604"/>
                    <a:pt x="0" y="0"/>
                  </a:cubicBezTo>
                  <a:cubicBezTo>
                    <a:pt x="627" y="777"/>
                    <a:pt x="1228" y="1554"/>
                    <a:pt x="1805" y="2381"/>
                  </a:cubicBezTo>
                  <a:lnTo>
                    <a:pt x="1805" y="2381"/>
                  </a:lnTo>
                  <a:cubicBezTo>
                    <a:pt x="1228" y="1554"/>
                    <a:pt x="627" y="777"/>
                    <a:pt x="0" y="0"/>
                  </a:cubicBezTo>
                  <a:cubicBezTo>
                    <a:pt x="426" y="1604"/>
                    <a:pt x="878" y="3234"/>
                    <a:pt x="1304" y="4838"/>
                  </a:cubicBezTo>
                  <a:lnTo>
                    <a:pt x="1304" y="4838"/>
                  </a:ln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1"/>
            <p:cNvSpPr/>
            <p:nvPr/>
          </p:nvSpPr>
          <p:spPr>
            <a:xfrm rot="260686">
              <a:off x="4435674" y="3598109"/>
              <a:ext cx="131875" cy="293730"/>
            </a:xfrm>
            <a:custGeom>
              <a:avLst/>
              <a:gdLst/>
              <a:ahLst/>
              <a:cxnLst/>
              <a:rect l="l" t="t" r="r" b="b"/>
              <a:pathLst>
                <a:path w="6167" h="13736" extrusionOk="0">
                  <a:moveTo>
                    <a:pt x="1830" y="13735"/>
                  </a:moveTo>
                  <a:lnTo>
                    <a:pt x="1830" y="13735"/>
                  </a:lnTo>
                  <a:cubicBezTo>
                    <a:pt x="1956" y="13610"/>
                    <a:pt x="2081" y="13460"/>
                    <a:pt x="2231" y="13334"/>
                  </a:cubicBezTo>
                  <a:cubicBezTo>
                    <a:pt x="2081" y="13460"/>
                    <a:pt x="1956" y="13610"/>
                    <a:pt x="1830" y="13735"/>
                  </a:cubicBezTo>
                  <a:close/>
                  <a:moveTo>
                    <a:pt x="2607" y="12933"/>
                  </a:moveTo>
                  <a:cubicBezTo>
                    <a:pt x="1730" y="12106"/>
                    <a:pt x="878" y="11304"/>
                    <a:pt x="1" y="10477"/>
                  </a:cubicBezTo>
                  <a:cubicBezTo>
                    <a:pt x="878" y="11304"/>
                    <a:pt x="1730" y="12106"/>
                    <a:pt x="2607" y="12933"/>
                  </a:cubicBezTo>
                  <a:lnTo>
                    <a:pt x="2607" y="12933"/>
                  </a:lnTo>
                  <a:close/>
                  <a:moveTo>
                    <a:pt x="6166" y="76"/>
                  </a:moveTo>
                  <a:lnTo>
                    <a:pt x="6141" y="51"/>
                  </a:lnTo>
                  <a:lnTo>
                    <a:pt x="6166" y="76"/>
                  </a:lnTo>
                  <a:close/>
                  <a:moveTo>
                    <a:pt x="6141" y="51"/>
                  </a:moveTo>
                  <a:cubicBezTo>
                    <a:pt x="6141" y="51"/>
                    <a:pt x="6141" y="51"/>
                    <a:pt x="6141" y="26"/>
                  </a:cubicBezTo>
                  <a:cubicBezTo>
                    <a:pt x="6141" y="51"/>
                    <a:pt x="6141" y="51"/>
                    <a:pt x="6141" y="51"/>
                  </a:cubicBezTo>
                  <a:close/>
                  <a:moveTo>
                    <a:pt x="6141" y="26"/>
                  </a:moveTo>
                  <a:cubicBezTo>
                    <a:pt x="6141" y="26"/>
                    <a:pt x="6116" y="26"/>
                    <a:pt x="6116" y="26"/>
                  </a:cubicBezTo>
                  <a:cubicBezTo>
                    <a:pt x="6116" y="26"/>
                    <a:pt x="6141" y="26"/>
                    <a:pt x="6141" y="26"/>
                  </a:cubicBezTo>
                  <a:close/>
                  <a:moveTo>
                    <a:pt x="6116" y="26"/>
                  </a:moveTo>
                  <a:cubicBezTo>
                    <a:pt x="6116" y="1"/>
                    <a:pt x="6116" y="1"/>
                    <a:pt x="6116" y="1"/>
                  </a:cubicBezTo>
                  <a:cubicBezTo>
                    <a:pt x="6116" y="1"/>
                    <a:pt x="6116" y="1"/>
                    <a:pt x="6116" y="26"/>
                  </a:cubicBezTo>
                  <a:close/>
                  <a:moveTo>
                    <a:pt x="6116" y="1"/>
                  </a:moveTo>
                  <a:cubicBezTo>
                    <a:pt x="6116" y="1"/>
                    <a:pt x="6116" y="1"/>
                    <a:pt x="6116" y="1"/>
                  </a:cubicBezTo>
                  <a:cubicBezTo>
                    <a:pt x="6116" y="1"/>
                    <a:pt x="6116" y="1"/>
                    <a:pt x="6116" y="1"/>
                  </a:cubicBez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1"/>
            <p:cNvSpPr/>
            <p:nvPr/>
          </p:nvSpPr>
          <p:spPr>
            <a:xfrm rot="260686">
              <a:off x="2915508" y="4295498"/>
              <a:ext cx="92186" cy="6971"/>
            </a:xfrm>
            <a:custGeom>
              <a:avLst/>
              <a:gdLst/>
              <a:ahLst/>
              <a:cxnLst/>
              <a:rect l="l" t="t" r="r" b="b"/>
              <a:pathLst>
                <a:path w="4311" h="326" extrusionOk="0">
                  <a:moveTo>
                    <a:pt x="0" y="0"/>
                  </a:moveTo>
                  <a:lnTo>
                    <a:pt x="0" y="0"/>
                  </a:lnTo>
                  <a:cubicBezTo>
                    <a:pt x="542" y="67"/>
                    <a:pt x="1087" y="122"/>
                    <a:pt x="1634" y="169"/>
                  </a:cubicBezTo>
                  <a:lnTo>
                    <a:pt x="1634" y="169"/>
                  </a:lnTo>
                  <a:cubicBezTo>
                    <a:pt x="1084" y="120"/>
                    <a:pt x="537" y="60"/>
                    <a:pt x="0" y="0"/>
                  </a:cubicBezTo>
                  <a:close/>
                  <a:moveTo>
                    <a:pt x="1634" y="169"/>
                  </a:moveTo>
                  <a:cubicBezTo>
                    <a:pt x="2000" y="201"/>
                    <a:pt x="2368" y="229"/>
                    <a:pt x="2736" y="250"/>
                  </a:cubicBezTo>
                  <a:lnTo>
                    <a:pt x="2736" y="250"/>
                  </a:lnTo>
                  <a:cubicBezTo>
                    <a:pt x="2368" y="227"/>
                    <a:pt x="2001" y="200"/>
                    <a:pt x="1634" y="169"/>
                  </a:cubicBezTo>
                  <a:close/>
                  <a:moveTo>
                    <a:pt x="2736" y="250"/>
                  </a:moveTo>
                  <a:lnTo>
                    <a:pt x="2736" y="250"/>
                  </a:lnTo>
                  <a:cubicBezTo>
                    <a:pt x="2949" y="263"/>
                    <a:pt x="3163" y="275"/>
                    <a:pt x="3377" y="286"/>
                  </a:cubicBezTo>
                  <a:lnTo>
                    <a:pt x="3377" y="286"/>
                  </a:lnTo>
                  <a:cubicBezTo>
                    <a:pt x="3328" y="283"/>
                    <a:pt x="3280" y="279"/>
                    <a:pt x="3233" y="276"/>
                  </a:cubicBezTo>
                  <a:cubicBezTo>
                    <a:pt x="3083" y="276"/>
                    <a:pt x="2907" y="251"/>
                    <a:pt x="2757" y="251"/>
                  </a:cubicBezTo>
                  <a:cubicBezTo>
                    <a:pt x="2750" y="250"/>
                    <a:pt x="2743" y="250"/>
                    <a:pt x="2736" y="250"/>
                  </a:cubicBezTo>
                  <a:close/>
                  <a:moveTo>
                    <a:pt x="3377" y="286"/>
                  </a:moveTo>
                  <a:cubicBezTo>
                    <a:pt x="3685" y="307"/>
                    <a:pt x="4007" y="326"/>
                    <a:pt x="4311" y="326"/>
                  </a:cubicBezTo>
                  <a:cubicBezTo>
                    <a:pt x="4000" y="315"/>
                    <a:pt x="3689" y="302"/>
                    <a:pt x="3377" y="286"/>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1"/>
            <p:cNvSpPr/>
            <p:nvPr/>
          </p:nvSpPr>
          <p:spPr>
            <a:xfrm rot="260686">
              <a:off x="2894610" y="4287959"/>
              <a:ext cx="20914" cy="3250"/>
            </a:xfrm>
            <a:custGeom>
              <a:avLst/>
              <a:gdLst/>
              <a:ahLst/>
              <a:cxnLst/>
              <a:rect l="l" t="t" r="r" b="b"/>
              <a:pathLst>
                <a:path w="978" h="152" extrusionOk="0">
                  <a:moveTo>
                    <a:pt x="978" y="151"/>
                  </a:moveTo>
                  <a:cubicBezTo>
                    <a:pt x="978" y="151"/>
                    <a:pt x="978" y="151"/>
                    <a:pt x="978" y="151"/>
                  </a:cubicBezTo>
                  <a:cubicBezTo>
                    <a:pt x="978" y="151"/>
                    <a:pt x="978" y="151"/>
                    <a:pt x="978" y="151"/>
                  </a:cubicBezTo>
                  <a:close/>
                  <a:moveTo>
                    <a:pt x="978" y="151"/>
                  </a:moveTo>
                  <a:cubicBezTo>
                    <a:pt x="978" y="151"/>
                    <a:pt x="978" y="151"/>
                    <a:pt x="953" y="151"/>
                  </a:cubicBezTo>
                  <a:cubicBezTo>
                    <a:pt x="978" y="151"/>
                    <a:pt x="978" y="151"/>
                    <a:pt x="978" y="151"/>
                  </a:cubicBezTo>
                  <a:close/>
                  <a:moveTo>
                    <a:pt x="953" y="151"/>
                  </a:moveTo>
                  <a:cubicBezTo>
                    <a:pt x="652" y="101"/>
                    <a:pt x="326" y="51"/>
                    <a:pt x="26" y="1"/>
                  </a:cubicBezTo>
                  <a:cubicBezTo>
                    <a:pt x="326" y="51"/>
                    <a:pt x="652" y="101"/>
                    <a:pt x="953" y="151"/>
                  </a:cubicBezTo>
                  <a:close/>
                  <a:moveTo>
                    <a:pt x="1" y="1"/>
                  </a:moveTo>
                  <a:cubicBezTo>
                    <a:pt x="1" y="1"/>
                    <a:pt x="1" y="1"/>
                    <a:pt x="1" y="1"/>
                  </a:cubicBezTo>
                  <a:cubicBezTo>
                    <a:pt x="1" y="1"/>
                    <a:pt x="1" y="1"/>
                    <a:pt x="1" y="1"/>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1"/>
            <p:cNvSpPr/>
            <p:nvPr/>
          </p:nvSpPr>
          <p:spPr>
            <a:xfrm rot="260686">
              <a:off x="4386945" y="3598881"/>
              <a:ext cx="207446" cy="276024"/>
            </a:xfrm>
            <a:custGeom>
              <a:avLst/>
              <a:gdLst/>
              <a:ahLst/>
              <a:cxnLst/>
              <a:rect l="l" t="t" r="r" b="b"/>
              <a:pathLst>
                <a:path w="9701" h="12908" extrusionOk="0">
                  <a:moveTo>
                    <a:pt x="2582" y="12907"/>
                  </a:moveTo>
                  <a:cubicBezTo>
                    <a:pt x="1705" y="12456"/>
                    <a:pt x="853" y="11955"/>
                    <a:pt x="1" y="11429"/>
                  </a:cubicBezTo>
                  <a:lnTo>
                    <a:pt x="1" y="11429"/>
                  </a:lnTo>
                  <a:cubicBezTo>
                    <a:pt x="853" y="11955"/>
                    <a:pt x="1705" y="12456"/>
                    <a:pt x="2582" y="12907"/>
                  </a:cubicBezTo>
                  <a:close/>
                  <a:moveTo>
                    <a:pt x="8873" y="6892"/>
                  </a:moveTo>
                  <a:lnTo>
                    <a:pt x="8873" y="6892"/>
                  </a:lnTo>
                  <a:cubicBezTo>
                    <a:pt x="9675" y="4662"/>
                    <a:pt x="9700" y="2030"/>
                    <a:pt x="8472" y="0"/>
                  </a:cubicBezTo>
                  <a:cubicBezTo>
                    <a:pt x="9700" y="2030"/>
                    <a:pt x="9675" y="4662"/>
                    <a:pt x="8873" y="6892"/>
                  </a:cubicBezTo>
                  <a:lnTo>
                    <a:pt x="8873" y="6892"/>
                  </a:ln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1"/>
            <p:cNvSpPr/>
            <p:nvPr/>
          </p:nvSpPr>
          <p:spPr>
            <a:xfrm rot="260686">
              <a:off x="2293647" y="4210224"/>
              <a:ext cx="132388" cy="165105"/>
            </a:xfrm>
            <a:custGeom>
              <a:avLst/>
              <a:gdLst/>
              <a:ahLst/>
              <a:cxnLst/>
              <a:rect l="l" t="t" r="r" b="b"/>
              <a:pathLst>
                <a:path w="6191" h="7721" extrusionOk="0">
                  <a:moveTo>
                    <a:pt x="3033" y="0"/>
                  </a:moveTo>
                  <a:lnTo>
                    <a:pt x="2983" y="26"/>
                  </a:lnTo>
                  <a:cubicBezTo>
                    <a:pt x="953" y="903"/>
                    <a:pt x="0" y="3259"/>
                    <a:pt x="877" y="5289"/>
                  </a:cubicBezTo>
                  <a:cubicBezTo>
                    <a:pt x="1533" y="6805"/>
                    <a:pt x="3014" y="7721"/>
                    <a:pt x="4567" y="7721"/>
                  </a:cubicBezTo>
                  <a:cubicBezTo>
                    <a:pt x="5093" y="7721"/>
                    <a:pt x="5627" y="7616"/>
                    <a:pt x="6141" y="7394"/>
                  </a:cubicBezTo>
                  <a:lnTo>
                    <a:pt x="6191" y="7394"/>
                  </a:lnTo>
                  <a:lnTo>
                    <a:pt x="3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1"/>
            <p:cNvSpPr/>
            <p:nvPr/>
          </p:nvSpPr>
          <p:spPr>
            <a:xfrm rot="260686">
              <a:off x="2406371" y="3509355"/>
              <a:ext cx="2114295" cy="896116"/>
            </a:xfrm>
            <a:custGeom>
              <a:avLst/>
              <a:gdLst/>
              <a:ahLst/>
              <a:cxnLst/>
              <a:rect l="l" t="t" r="r" b="b"/>
              <a:pathLst>
                <a:path w="98873" h="41906" extrusionOk="0">
                  <a:moveTo>
                    <a:pt x="98873" y="1"/>
                  </a:moveTo>
                  <a:cubicBezTo>
                    <a:pt x="82432" y="6367"/>
                    <a:pt x="65840" y="12256"/>
                    <a:pt x="49299" y="18296"/>
                  </a:cubicBezTo>
                  <a:cubicBezTo>
                    <a:pt x="41003" y="21329"/>
                    <a:pt x="32732" y="24387"/>
                    <a:pt x="24512" y="27595"/>
                  </a:cubicBezTo>
                  <a:cubicBezTo>
                    <a:pt x="16291" y="30803"/>
                    <a:pt x="8095" y="34136"/>
                    <a:pt x="0" y="37770"/>
                  </a:cubicBezTo>
                  <a:lnTo>
                    <a:pt x="1980" y="41906"/>
                  </a:lnTo>
                  <a:cubicBezTo>
                    <a:pt x="9800" y="37971"/>
                    <a:pt x="17795" y="34312"/>
                    <a:pt x="25840" y="30778"/>
                  </a:cubicBezTo>
                  <a:cubicBezTo>
                    <a:pt x="33885" y="27219"/>
                    <a:pt x="41980" y="23810"/>
                    <a:pt x="50126" y="20427"/>
                  </a:cubicBezTo>
                  <a:cubicBezTo>
                    <a:pt x="66391" y="13685"/>
                    <a:pt x="82732" y="7068"/>
                    <a:pt x="98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1"/>
            <p:cNvSpPr/>
            <p:nvPr/>
          </p:nvSpPr>
          <p:spPr>
            <a:xfrm rot="260686">
              <a:off x="2331588" y="4136826"/>
              <a:ext cx="213861" cy="278162"/>
            </a:xfrm>
            <a:custGeom>
              <a:avLst/>
              <a:gdLst/>
              <a:ahLst/>
              <a:cxnLst/>
              <a:rect l="l" t="t" r="r" b="b"/>
              <a:pathLst>
                <a:path w="10001" h="13008" extrusionOk="0">
                  <a:moveTo>
                    <a:pt x="5414" y="0"/>
                  </a:moveTo>
                  <a:lnTo>
                    <a:pt x="1" y="2331"/>
                  </a:lnTo>
                  <a:lnTo>
                    <a:pt x="4587" y="13008"/>
                  </a:lnTo>
                  <a:lnTo>
                    <a:pt x="10001" y="10702"/>
                  </a:lnTo>
                  <a:lnTo>
                    <a:pt x="54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1"/>
            <p:cNvSpPr/>
            <p:nvPr/>
          </p:nvSpPr>
          <p:spPr>
            <a:xfrm rot="260686">
              <a:off x="2068847" y="4231342"/>
              <a:ext cx="294778" cy="203404"/>
            </a:xfrm>
            <a:custGeom>
              <a:avLst/>
              <a:gdLst/>
              <a:ahLst/>
              <a:cxnLst/>
              <a:rect l="l" t="t" r="r" b="b"/>
              <a:pathLst>
                <a:path w="13785" h="9512" extrusionOk="0">
                  <a:moveTo>
                    <a:pt x="9113" y="0"/>
                  </a:moveTo>
                  <a:cubicBezTo>
                    <a:pt x="8009" y="0"/>
                    <a:pt x="6909" y="430"/>
                    <a:pt x="6141" y="1216"/>
                  </a:cubicBezTo>
                  <a:cubicBezTo>
                    <a:pt x="5364" y="1968"/>
                    <a:pt x="4938" y="2996"/>
                    <a:pt x="4386" y="3923"/>
                  </a:cubicBezTo>
                  <a:cubicBezTo>
                    <a:pt x="3384" y="5577"/>
                    <a:pt x="1680" y="6730"/>
                    <a:pt x="0" y="7682"/>
                  </a:cubicBezTo>
                  <a:lnTo>
                    <a:pt x="727" y="9512"/>
                  </a:lnTo>
                  <a:cubicBezTo>
                    <a:pt x="1630" y="9061"/>
                    <a:pt x="2629" y="8910"/>
                    <a:pt x="3633" y="8910"/>
                  </a:cubicBezTo>
                  <a:cubicBezTo>
                    <a:pt x="4078" y="8910"/>
                    <a:pt x="4524" y="8939"/>
                    <a:pt x="4963" y="8986"/>
                  </a:cubicBezTo>
                  <a:cubicBezTo>
                    <a:pt x="6099" y="9085"/>
                    <a:pt x="7250" y="9280"/>
                    <a:pt x="8393" y="9280"/>
                  </a:cubicBezTo>
                  <a:cubicBezTo>
                    <a:pt x="8687" y="9280"/>
                    <a:pt x="8981" y="9267"/>
                    <a:pt x="9274" y="9236"/>
                  </a:cubicBezTo>
                  <a:cubicBezTo>
                    <a:pt x="10702" y="9111"/>
                    <a:pt x="12181" y="8459"/>
                    <a:pt x="12883" y="7181"/>
                  </a:cubicBezTo>
                  <a:cubicBezTo>
                    <a:pt x="13785" y="5577"/>
                    <a:pt x="12933" y="1091"/>
                    <a:pt x="10426" y="214"/>
                  </a:cubicBezTo>
                  <a:cubicBezTo>
                    <a:pt x="10002" y="70"/>
                    <a:pt x="9557" y="0"/>
                    <a:pt x="9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1"/>
            <p:cNvSpPr/>
            <p:nvPr/>
          </p:nvSpPr>
          <p:spPr>
            <a:xfrm rot="260686">
              <a:off x="2070653" y="4341243"/>
              <a:ext cx="154392" cy="71850"/>
            </a:xfrm>
            <a:custGeom>
              <a:avLst/>
              <a:gdLst/>
              <a:ahLst/>
              <a:cxnLst/>
              <a:rect l="l" t="t" r="r" b="b"/>
              <a:pathLst>
                <a:path w="7220" h="3360" extrusionOk="0">
                  <a:moveTo>
                    <a:pt x="7019" y="1"/>
                  </a:moveTo>
                  <a:lnTo>
                    <a:pt x="1" y="2908"/>
                  </a:lnTo>
                  <a:lnTo>
                    <a:pt x="176" y="3359"/>
                  </a:lnTo>
                  <a:lnTo>
                    <a:pt x="7219" y="477"/>
                  </a:lnTo>
                  <a:lnTo>
                    <a:pt x="70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1"/>
            <p:cNvSpPr/>
            <p:nvPr/>
          </p:nvSpPr>
          <p:spPr>
            <a:xfrm rot="260686">
              <a:off x="2177228" y="4312145"/>
              <a:ext cx="92208" cy="81537"/>
            </a:xfrm>
            <a:custGeom>
              <a:avLst/>
              <a:gdLst/>
              <a:ahLst/>
              <a:cxnLst/>
              <a:rect l="l" t="t" r="r" b="b"/>
              <a:pathLst>
                <a:path w="4312" h="3813" extrusionOk="0">
                  <a:moveTo>
                    <a:pt x="2163" y="1"/>
                  </a:moveTo>
                  <a:cubicBezTo>
                    <a:pt x="1919" y="1"/>
                    <a:pt x="1670" y="48"/>
                    <a:pt x="1429" y="147"/>
                  </a:cubicBezTo>
                  <a:cubicBezTo>
                    <a:pt x="451" y="548"/>
                    <a:pt x="0" y="1651"/>
                    <a:pt x="376" y="2628"/>
                  </a:cubicBezTo>
                  <a:cubicBezTo>
                    <a:pt x="682" y="3373"/>
                    <a:pt x="1410" y="3813"/>
                    <a:pt x="2172" y="3813"/>
                  </a:cubicBezTo>
                  <a:cubicBezTo>
                    <a:pt x="2410" y="3813"/>
                    <a:pt x="2650" y="3770"/>
                    <a:pt x="2882" y="3681"/>
                  </a:cubicBezTo>
                  <a:cubicBezTo>
                    <a:pt x="3835" y="3280"/>
                    <a:pt x="4311" y="2152"/>
                    <a:pt x="3910" y="1175"/>
                  </a:cubicBezTo>
                  <a:cubicBezTo>
                    <a:pt x="3608" y="438"/>
                    <a:pt x="2908" y="1"/>
                    <a:pt x="2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1"/>
            <p:cNvSpPr/>
            <p:nvPr/>
          </p:nvSpPr>
          <p:spPr>
            <a:xfrm rot="260686">
              <a:off x="2118441" y="4243175"/>
              <a:ext cx="188136" cy="129052"/>
            </a:xfrm>
            <a:custGeom>
              <a:avLst/>
              <a:gdLst/>
              <a:ahLst/>
              <a:cxnLst/>
              <a:rect l="l" t="t" r="r" b="b"/>
              <a:pathLst>
                <a:path w="8798" h="6035" extrusionOk="0">
                  <a:moveTo>
                    <a:pt x="6663" y="1"/>
                  </a:moveTo>
                  <a:cubicBezTo>
                    <a:pt x="6471" y="1"/>
                    <a:pt x="6279" y="15"/>
                    <a:pt x="6091" y="45"/>
                  </a:cubicBezTo>
                  <a:cubicBezTo>
                    <a:pt x="5565" y="145"/>
                    <a:pt x="5114" y="421"/>
                    <a:pt x="4738" y="721"/>
                  </a:cubicBezTo>
                  <a:cubicBezTo>
                    <a:pt x="4362" y="1047"/>
                    <a:pt x="4011" y="1398"/>
                    <a:pt x="3710" y="1774"/>
                  </a:cubicBezTo>
                  <a:cubicBezTo>
                    <a:pt x="3384" y="2125"/>
                    <a:pt x="3109" y="2526"/>
                    <a:pt x="2833" y="2927"/>
                  </a:cubicBezTo>
                  <a:lnTo>
                    <a:pt x="2031" y="4105"/>
                  </a:lnTo>
                  <a:cubicBezTo>
                    <a:pt x="1755" y="4481"/>
                    <a:pt x="1455" y="4857"/>
                    <a:pt x="1129" y="5183"/>
                  </a:cubicBezTo>
                  <a:cubicBezTo>
                    <a:pt x="803" y="5533"/>
                    <a:pt x="452" y="5834"/>
                    <a:pt x="1" y="6035"/>
                  </a:cubicBezTo>
                  <a:lnTo>
                    <a:pt x="1" y="6035"/>
                  </a:lnTo>
                  <a:cubicBezTo>
                    <a:pt x="953" y="5759"/>
                    <a:pt x="1655" y="5032"/>
                    <a:pt x="2282" y="4305"/>
                  </a:cubicBezTo>
                  <a:cubicBezTo>
                    <a:pt x="2883" y="3528"/>
                    <a:pt x="3384" y="2751"/>
                    <a:pt x="4011" y="2025"/>
                  </a:cubicBezTo>
                  <a:cubicBezTo>
                    <a:pt x="4312" y="1674"/>
                    <a:pt x="4638" y="1323"/>
                    <a:pt x="4988" y="1022"/>
                  </a:cubicBezTo>
                  <a:cubicBezTo>
                    <a:pt x="5339" y="721"/>
                    <a:pt x="5715" y="471"/>
                    <a:pt x="6141" y="371"/>
                  </a:cubicBezTo>
                  <a:cubicBezTo>
                    <a:pt x="6442" y="304"/>
                    <a:pt x="6754" y="270"/>
                    <a:pt x="7062" y="270"/>
                  </a:cubicBezTo>
                  <a:cubicBezTo>
                    <a:pt x="7216" y="270"/>
                    <a:pt x="7369" y="279"/>
                    <a:pt x="7520" y="295"/>
                  </a:cubicBezTo>
                  <a:cubicBezTo>
                    <a:pt x="7971" y="345"/>
                    <a:pt x="8447" y="521"/>
                    <a:pt x="8798" y="847"/>
                  </a:cubicBezTo>
                  <a:cubicBezTo>
                    <a:pt x="8497" y="446"/>
                    <a:pt x="8021" y="220"/>
                    <a:pt x="7545" y="95"/>
                  </a:cubicBezTo>
                  <a:cubicBezTo>
                    <a:pt x="7256" y="34"/>
                    <a:pt x="6959" y="1"/>
                    <a:pt x="6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1"/>
            <p:cNvSpPr/>
            <p:nvPr/>
          </p:nvSpPr>
          <p:spPr>
            <a:xfrm rot="260686">
              <a:off x="2348455" y="4196589"/>
              <a:ext cx="87375" cy="190809"/>
            </a:xfrm>
            <a:custGeom>
              <a:avLst/>
              <a:gdLst/>
              <a:ahLst/>
              <a:cxnLst/>
              <a:rect l="l" t="t" r="r" b="b"/>
              <a:pathLst>
                <a:path w="4086" h="8923" extrusionOk="0">
                  <a:moveTo>
                    <a:pt x="1" y="1"/>
                  </a:moveTo>
                  <a:cubicBezTo>
                    <a:pt x="527" y="1554"/>
                    <a:pt x="1179" y="3058"/>
                    <a:pt x="1855" y="4562"/>
                  </a:cubicBezTo>
                  <a:cubicBezTo>
                    <a:pt x="2532" y="6041"/>
                    <a:pt x="3234" y="7519"/>
                    <a:pt x="4086" y="8923"/>
                  </a:cubicBezTo>
                  <a:cubicBezTo>
                    <a:pt x="3535" y="7369"/>
                    <a:pt x="2908" y="5865"/>
                    <a:pt x="2231" y="4387"/>
                  </a:cubicBezTo>
                  <a:cubicBezTo>
                    <a:pt x="1530" y="2908"/>
                    <a:pt x="828" y="14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71"/>
          <p:cNvSpPr txBox="1">
            <a:spLocks noGrp="1"/>
          </p:cNvSpPr>
          <p:nvPr>
            <p:ph type="title"/>
          </p:nvPr>
        </p:nvSpPr>
        <p:spPr>
          <a:xfrm>
            <a:off x="2125040" y="231878"/>
            <a:ext cx="6879006" cy="112473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kern="100" dirty="0">
                <a:effectLst/>
                <a:latin typeface="Lucida Calligraphy" panose="03010101010101010101" pitchFamily="66" charset="0"/>
                <a:ea typeface="Aptos" panose="020B0004020202020204" pitchFamily="34" charset="0"/>
                <a:cs typeface="Times New Roman" panose="02020603050405020304" pitchFamily="18" charset="0"/>
              </a:rPr>
              <a:t>When to Use MongoDB and PostgreSQL</a:t>
            </a:r>
            <a:endParaRPr sz="2800" dirty="0">
              <a:latin typeface="Lucida Calligraphy" panose="03010101010101010101" pitchFamily="66" charset="0"/>
              <a:cs typeface="Times New Roman" panose="02020603050405020304" pitchFamily="18" charset="0"/>
            </a:endParaRPr>
          </a:p>
        </p:txBody>
      </p:sp>
      <p:sp>
        <p:nvSpPr>
          <p:cNvPr id="913" name="Google Shape;913;p71"/>
          <p:cNvSpPr txBox="1">
            <a:spLocks noGrp="1"/>
          </p:cNvSpPr>
          <p:nvPr>
            <p:ph type="subTitle" idx="1"/>
          </p:nvPr>
        </p:nvSpPr>
        <p:spPr>
          <a:xfrm>
            <a:off x="2836626" y="1108212"/>
            <a:ext cx="6089159" cy="3387459"/>
          </a:xfrm>
          <a:prstGeom prst="rect">
            <a:avLst/>
          </a:prstGeom>
        </p:spPr>
        <p:txBody>
          <a:bodyPr spcFirstLastPara="1" wrap="square" lIns="91425" tIns="91425" rIns="91425" bIns="91425" anchor="ctr" anchorCtr="0">
            <a:noAutofit/>
          </a:bodyPr>
          <a:lstStyle/>
          <a:p>
            <a:pPr marL="171450" marR="0" lvl="0" indent="-171450" algn="l">
              <a:lnSpc>
                <a:spcPct val="115000"/>
              </a:lnSpc>
              <a:spcAft>
                <a:spcPts val="800"/>
              </a:spcAft>
              <a:buSzPts val="1000"/>
              <a:buFont typeface="Wingdings" panose="05000000000000000000" pitchFamily="2" charset="2"/>
              <a:buChar char="q"/>
              <a:tabLst>
                <a:tab pos="457200" algn="l"/>
              </a:tabLst>
            </a:pPr>
            <a:r>
              <a:rPr lang="en-US" b="1" kern="100" dirty="0">
                <a:solidFill>
                  <a:schemeClr val="bg2"/>
                </a:solidFill>
                <a:effectLst/>
                <a:latin typeface="Garamond (Body)"/>
                <a:ea typeface="Aptos" panose="020B0004020202020204" pitchFamily="34" charset="0"/>
                <a:cs typeface="Times New Roman" panose="02020603050405020304" pitchFamily="18" charset="0"/>
              </a:rPr>
              <a:t>MongoDB</a:t>
            </a:r>
            <a:r>
              <a:rPr lang="en-US" kern="100" dirty="0">
                <a:solidFill>
                  <a:schemeClr val="bg2"/>
                </a:solidFill>
                <a:effectLst/>
                <a:latin typeface="Garamond (Body)"/>
                <a:ea typeface="Aptos" panose="020B0004020202020204" pitchFamily="34" charset="0"/>
                <a:cs typeface="Times New Roman" panose="02020603050405020304" pitchFamily="18" charset="0"/>
              </a:rPr>
              <a:t>: Best for non-relational, schema-less data with fewer cross-references (e.g., customer reviews, logs, real-time analytics).</a:t>
            </a:r>
          </a:p>
          <a:p>
            <a:pPr marL="171450" marR="0" lvl="0" indent="-171450" algn="l">
              <a:lnSpc>
                <a:spcPct val="115000"/>
              </a:lnSpc>
              <a:spcAft>
                <a:spcPts val="800"/>
              </a:spcAft>
              <a:buSzPts val="1000"/>
              <a:buFont typeface="Wingdings" panose="05000000000000000000" pitchFamily="2" charset="2"/>
              <a:buChar char="q"/>
              <a:tabLst>
                <a:tab pos="457200" algn="l"/>
              </a:tabLst>
            </a:pPr>
            <a:r>
              <a:rPr lang="en-US" b="1" kern="100" dirty="0">
                <a:solidFill>
                  <a:schemeClr val="bg2"/>
                </a:solidFill>
                <a:effectLst/>
                <a:latin typeface="Garamond (Body)"/>
                <a:ea typeface="Aptos" panose="020B0004020202020204" pitchFamily="34" charset="0"/>
                <a:cs typeface="Times New Roman" panose="02020603050405020304" pitchFamily="18" charset="0"/>
              </a:rPr>
              <a:t>PostgreSQL</a:t>
            </a:r>
            <a:r>
              <a:rPr lang="en-US" kern="100" dirty="0">
                <a:solidFill>
                  <a:schemeClr val="bg2"/>
                </a:solidFill>
                <a:effectLst/>
                <a:latin typeface="Garamond (Body)"/>
                <a:ea typeface="Aptos" panose="020B0004020202020204" pitchFamily="34" charset="0"/>
                <a:cs typeface="Times New Roman" panose="02020603050405020304" pitchFamily="18" charset="0"/>
              </a:rPr>
              <a:t>: Best for structured, highly relational data requiring frequent JOINs or aggregations (e.g., orders, customers, payments).</a:t>
            </a:r>
          </a:p>
        </p:txBody>
      </p:sp>
      <p:sp>
        <p:nvSpPr>
          <p:cNvPr id="918" name="Google Shape;918;p71"/>
          <p:cNvSpPr txBox="1">
            <a:spLocks noGrp="1"/>
          </p:cNvSpPr>
          <p:nvPr>
            <p:ph type="title" idx="2"/>
          </p:nvPr>
        </p:nvSpPr>
        <p:spPr>
          <a:xfrm rot="20941045">
            <a:off x="811495" y="2851141"/>
            <a:ext cx="1036604" cy="64994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t>DBMS</a:t>
            </a:r>
            <a:endParaRPr sz="1800" dirty="0"/>
          </a:p>
        </p:txBody>
      </p:sp>
      <p:grpSp>
        <p:nvGrpSpPr>
          <p:cNvPr id="914" name="Google Shape;914;p71"/>
          <p:cNvGrpSpPr/>
          <p:nvPr/>
        </p:nvGrpSpPr>
        <p:grpSpPr>
          <a:xfrm>
            <a:off x="757116" y="874946"/>
            <a:ext cx="1796097" cy="1159206"/>
            <a:chOff x="3980482" y="558249"/>
            <a:chExt cx="1796097" cy="1159206"/>
          </a:xfrm>
        </p:grpSpPr>
        <p:sp>
          <p:nvSpPr>
            <p:cNvPr id="915" name="Google Shape;915;p71"/>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1"/>
            <p:cNvSpPr/>
            <p:nvPr/>
          </p:nvSpPr>
          <p:spPr>
            <a:xfrm>
              <a:off x="5423180" y="558249"/>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1"/>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00266795"/>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854"/>
        <p:cNvGrpSpPr/>
        <p:nvPr/>
      </p:nvGrpSpPr>
      <p:grpSpPr>
        <a:xfrm>
          <a:off x="0" y="0"/>
          <a:ext cx="0" cy="0"/>
          <a:chOff x="0" y="0"/>
          <a:chExt cx="0" cy="0"/>
        </a:xfrm>
      </p:grpSpPr>
      <p:grpSp>
        <p:nvGrpSpPr>
          <p:cNvPr id="855" name="Google Shape;855;p71"/>
          <p:cNvGrpSpPr/>
          <p:nvPr/>
        </p:nvGrpSpPr>
        <p:grpSpPr>
          <a:xfrm rot="20941045">
            <a:off x="492759" y="2374113"/>
            <a:ext cx="2098041" cy="2378810"/>
            <a:chOff x="492759" y="390576"/>
            <a:chExt cx="4383086" cy="4362347"/>
          </a:xfrm>
        </p:grpSpPr>
        <p:sp>
          <p:nvSpPr>
            <p:cNvPr id="856" name="Google Shape;856;p71"/>
            <p:cNvSpPr/>
            <p:nvPr/>
          </p:nvSpPr>
          <p:spPr>
            <a:xfrm rot="260809">
              <a:off x="768923" y="3910433"/>
              <a:ext cx="108784" cy="153962"/>
            </a:xfrm>
            <a:custGeom>
              <a:avLst/>
              <a:gdLst/>
              <a:ahLst/>
              <a:cxnLst/>
              <a:rect l="l" t="t" r="r" b="b"/>
              <a:pathLst>
                <a:path w="4587" h="6492" extrusionOk="0">
                  <a:moveTo>
                    <a:pt x="1755" y="0"/>
                  </a:moveTo>
                  <a:cubicBezTo>
                    <a:pt x="877" y="0"/>
                    <a:pt x="0" y="702"/>
                    <a:pt x="326" y="1780"/>
                  </a:cubicBezTo>
                  <a:cubicBezTo>
                    <a:pt x="702" y="3008"/>
                    <a:pt x="1078" y="4261"/>
                    <a:pt x="1479" y="5489"/>
                  </a:cubicBezTo>
                  <a:cubicBezTo>
                    <a:pt x="1679" y="6191"/>
                    <a:pt x="2256" y="6492"/>
                    <a:pt x="2832" y="6492"/>
                  </a:cubicBezTo>
                  <a:cubicBezTo>
                    <a:pt x="3710" y="6492"/>
                    <a:pt x="4587" y="5790"/>
                    <a:pt x="4261" y="4712"/>
                  </a:cubicBezTo>
                  <a:cubicBezTo>
                    <a:pt x="3885" y="3484"/>
                    <a:pt x="3484" y="2256"/>
                    <a:pt x="3108" y="1003"/>
                  </a:cubicBezTo>
                  <a:cubicBezTo>
                    <a:pt x="2882" y="301"/>
                    <a:pt x="2331" y="0"/>
                    <a:pt x="1755"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1"/>
            <p:cNvSpPr/>
            <p:nvPr/>
          </p:nvSpPr>
          <p:spPr>
            <a:xfrm rot="260809">
              <a:off x="726419" y="3733828"/>
              <a:ext cx="95717" cy="134942"/>
            </a:xfrm>
            <a:custGeom>
              <a:avLst/>
              <a:gdLst/>
              <a:ahLst/>
              <a:cxnLst/>
              <a:rect l="l" t="t" r="r" b="b"/>
              <a:pathLst>
                <a:path w="4036" h="5690" extrusionOk="0">
                  <a:moveTo>
                    <a:pt x="1579" y="0"/>
                  </a:moveTo>
                  <a:cubicBezTo>
                    <a:pt x="1304" y="0"/>
                    <a:pt x="1053" y="50"/>
                    <a:pt x="827" y="176"/>
                  </a:cubicBezTo>
                  <a:cubicBezTo>
                    <a:pt x="101" y="602"/>
                    <a:pt x="0" y="1429"/>
                    <a:pt x="326" y="2156"/>
                  </a:cubicBezTo>
                  <a:cubicBezTo>
                    <a:pt x="752" y="3108"/>
                    <a:pt x="1078" y="4111"/>
                    <a:pt x="1354" y="5113"/>
                  </a:cubicBezTo>
                  <a:cubicBezTo>
                    <a:pt x="1404" y="5364"/>
                    <a:pt x="1504" y="5539"/>
                    <a:pt x="1629" y="5689"/>
                  </a:cubicBezTo>
                  <a:cubicBezTo>
                    <a:pt x="2456" y="5163"/>
                    <a:pt x="3258" y="4612"/>
                    <a:pt x="4035" y="4035"/>
                  </a:cubicBezTo>
                  <a:cubicBezTo>
                    <a:pt x="3710" y="2882"/>
                    <a:pt x="3309" y="1780"/>
                    <a:pt x="2807" y="702"/>
                  </a:cubicBezTo>
                  <a:cubicBezTo>
                    <a:pt x="2607" y="226"/>
                    <a:pt x="2080" y="0"/>
                    <a:pt x="1579" y="0"/>
                  </a:cubicBezTo>
                  <a:close/>
                </a:path>
              </a:pathLst>
            </a:custGeom>
            <a:solidFill>
              <a:srgbClr val="FC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1"/>
            <p:cNvSpPr/>
            <p:nvPr/>
          </p:nvSpPr>
          <p:spPr>
            <a:xfrm rot="260809">
              <a:off x="760952" y="3831185"/>
              <a:ext cx="66594" cy="49945"/>
            </a:xfrm>
            <a:custGeom>
              <a:avLst/>
              <a:gdLst/>
              <a:ahLst/>
              <a:cxnLst/>
              <a:rect l="l" t="t" r="r" b="b"/>
              <a:pathLst>
                <a:path w="2808" h="2106" extrusionOk="0">
                  <a:moveTo>
                    <a:pt x="2406" y="0"/>
                  </a:moveTo>
                  <a:cubicBezTo>
                    <a:pt x="1629" y="577"/>
                    <a:pt x="827" y="1128"/>
                    <a:pt x="0" y="1654"/>
                  </a:cubicBezTo>
                  <a:cubicBezTo>
                    <a:pt x="276" y="1980"/>
                    <a:pt x="652" y="2106"/>
                    <a:pt x="1028" y="2106"/>
                  </a:cubicBezTo>
                  <a:cubicBezTo>
                    <a:pt x="1905" y="2106"/>
                    <a:pt x="2807" y="1404"/>
                    <a:pt x="2507" y="326"/>
                  </a:cubicBezTo>
                  <a:cubicBezTo>
                    <a:pt x="2482" y="226"/>
                    <a:pt x="2457" y="101"/>
                    <a:pt x="240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1"/>
            <p:cNvSpPr/>
            <p:nvPr/>
          </p:nvSpPr>
          <p:spPr>
            <a:xfrm rot="260809">
              <a:off x="796206" y="4150631"/>
              <a:ext cx="88602" cy="68372"/>
            </a:xfrm>
            <a:custGeom>
              <a:avLst/>
              <a:gdLst/>
              <a:ahLst/>
              <a:cxnLst/>
              <a:rect l="l" t="t" r="r" b="b"/>
              <a:pathLst>
                <a:path w="3736" h="2883" extrusionOk="0">
                  <a:moveTo>
                    <a:pt x="1855" y="1"/>
                  </a:moveTo>
                  <a:cubicBezTo>
                    <a:pt x="1" y="1"/>
                    <a:pt x="1" y="2883"/>
                    <a:pt x="1855" y="2883"/>
                  </a:cubicBezTo>
                  <a:cubicBezTo>
                    <a:pt x="3710" y="2883"/>
                    <a:pt x="3735" y="1"/>
                    <a:pt x="1855"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1"/>
            <p:cNvSpPr/>
            <p:nvPr/>
          </p:nvSpPr>
          <p:spPr>
            <a:xfrm rot="260809">
              <a:off x="1234737" y="831243"/>
              <a:ext cx="123061" cy="60641"/>
            </a:xfrm>
            <a:custGeom>
              <a:avLst/>
              <a:gdLst/>
              <a:ahLst/>
              <a:cxnLst/>
              <a:rect l="l" t="t" r="r" b="b"/>
              <a:pathLst>
                <a:path w="5189" h="2557" extrusionOk="0">
                  <a:moveTo>
                    <a:pt x="3509" y="0"/>
                  </a:moveTo>
                  <a:cubicBezTo>
                    <a:pt x="3284" y="0"/>
                    <a:pt x="3033" y="50"/>
                    <a:pt x="2832" y="201"/>
                  </a:cubicBezTo>
                  <a:cubicBezTo>
                    <a:pt x="2055" y="802"/>
                    <a:pt x="1278" y="1379"/>
                    <a:pt x="527" y="1980"/>
                  </a:cubicBezTo>
                  <a:cubicBezTo>
                    <a:pt x="301" y="2131"/>
                    <a:pt x="126" y="2331"/>
                    <a:pt x="0" y="2557"/>
                  </a:cubicBezTo>
                  <a:lnTo>
                    <a:pt x="4888" y="2156"/>
                  </a:lnTo>
                  <a:cubicBezTo>
                    <a:pt x="5138" y="1730"/>
                    <a:pt x="5188" y="1228"/>
                    <a:pt x="4888" y="752"/>
                  </a:cubicBezTo>
                  <a:cubicBezTo>
                    <a:pt x="4612" y="326"/>
                    <a:pt x="4060" y="0"/>
                    <a:pt x="3509"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1"/>
            <p:cNvSpPr/>
            <p:nvPr/>
          </p:nvSpPr>
          <p:spPr>
            <a:xfrm rot="260809">
              <a:off x="1217740" y="700495"/>
              <a:ext cx="103448" cy="93938"/>
            </a:xfrm>
            <a:custGeom>
              <a:avLst/>
              <a:gdLst/>
              <a:ahLst/>
              <a:cxnLst/>
              <a:rect l="l" t="t" r="r" b="b"/>
              <a:pathLst>
                <a:path w="4362" h="3961" extrusionOk="0">
                  <a:moveTo>
                    <a:pt x="2783" y="1"/>
                  </a:moveTo>
                  <a:cubicBezTo>
                    <a:pt x="2532" y="1"/>
                    <a:pt x="2281" y="76"/>
                    <a:pt x="2081" y="201"/>
                  </a:cubicBezTo>
                  <a:cubicBezTo>
                    <a:pt x="1655" y="552"/>
                    <a:pt x="1229" y="878"/>
                    <a:pt x="778" y="1204"/>
                  </a:cubicBezTo>
                  <a:cubicBezTo>
                    <a:pt x="477" y="1429"/>
                    <a:pt x="226" y="1680"/>
                    <a:pt x="101" y="2081"/>
                  </a:cubicBezTo>
                  <a:cubicBezTo>
                    <a:pt x="1" y="2432"/>
                    <a:pt x="51" y="2908"/>
                    <a:pt x="251" y="3234"/>
                  </a:cubicBezTo>
                  <a:cubicBezTo>
                    <a:pt x="452" y="3560"/>
                    <a:pt x="778" y="3835"/>
                    <a:pt x="1153" y="3911"/>
                  </a:cubicBezTo>
                  <a:cubicBezTo>
                    <a:pt x="1279" y="3961"/>
                    <a:pt x="1429" y="3961"/>
                    <a:pt x="1580" y="3961"/>
                  </a:cubicBezTo>
                  <a:cubicBezTo>
                    <a:pt x="1855" y="3961"/>
                    <a:pt x="2106" y="3911"/>
                    <a:pt x="2306" y="3760"/>
                  </a:cubicBezTo>
                  <a:cubicBezTo>
                    <a:pt x="2732" y="3434"/>
                    <a:pt x="3159" y="3109"/>
                    <a:pt x="3585" y="2783"/>
                  </a:cubicBezTo>
                  <a:cubicBezTo>
                    <a:pt x="3910" y="2532"/>
                    <a:pt x="4161" y="2307"/>
                    <a:pt x="4261" y="1906"/>
                  </a:cubicBezTo>
                  <a:cubicBezTo>
                    <a:pt x="4362" y="1530"/>
                    <a:pt x="4311" y="1053"/>
                    <a:pt x="4111" y="753"/>
                  </a:cubicBezTo>
                  <a:cubicBezTo>
                    <a:pt x="3910" y="427"/>
                    <a:pt x="3610" y="151"/>
                    <a:pt x="3234" y="51"/>
                  </a:cubicBezTo>
                  <a:cubicBezTo>
                    <a:pt x="3083" y="26"/>
                    <a:pt x="2933" y="1"/>
                    <a:pt x="2783"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1"/>
            <p:cNvSpPr/>
            <p:nvPr/>
          </p:nvSpPr>
          <p:spPr>
            <a:xfrm rot="260809">
              <a:off x="1418037" y="750997"/>
              <a:ext cx="91543" cy="70744"/>
            </a:xfrm>
            <a:custGeom>
              <a:avLst/>
              <a:gdLst/>
              <a:ahLst/>
              <a:cxnLst/>
              <a:rect l="l" t="t" r="r" b="b"/>
              <a:pathLst>
                <a:path w="3860" h="2983" extrusionOk="0">
                  <a:moveTo>
                    <a:pt x="1930" y="0"/>
                  </a:moveTo>
                  <a:cubicBezTo>
                    <a:pt x="25" y="0"/>
                    <a:pt x="0" y="2983"/>
                    <a:pt x="1930" y="2983"/>
                  </a:cubicBezTo>
                  <a:cubicBezTo>
                    <a:pt x="3860" y="2983"/>
                    <a:pt x="3860" y="0"/>
                    <a:pt x="1930"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1"/>
            <p:cNvSpPr/>
            <p:nvPr/>
          </p:nvSpPr>
          <p:spPr>
            <a:xfrm rot="260809">
              <a:off x="1402972" y="859757"/>
              <a:ext cx="83218" cy="29740"/>
            </a:xfrm>
            <a:custGeom>
              <a:avLst/>
              <a:gdLst/>
              <a:ahLst/>
              <a:cxnLst/>
              <a:rect l="l" t="t" r="r" b="b"/>
              <a:pathLst>
                <a:path w="3509" h="1254" extrusionOk="0">
                  <a:moveTo>
                    <a:pt x="2181" y="0"/>
                  </a:moveTo>
                  <a:cubicBezTo>
                    <a:pt x="1805" y="0"/>
                    <a:pt x="1404" y="150"/>
                    <a:pt x="1078" y="401"/>
                  </a:cubicBezTo>
                  <a:cubicBezTo>
                    <a:pt x="702" y="702"/>
                    <a:pt x="351" y="978"/>
                    <a:pt x="0" y="1253"/>
                  </a:cubicBezTo>
                  <a:lnTo>
                    <a:pt x="3509" y="978"/>
                  </a:lnTo>
                  <a:cubicBezTo>
                    <a:pt x="3434" y="752"/>
                    <a:pt x="3333" y="551"/>
                    <a:pt x="3183" y="401"/>
                  </a:cubicBezTo>
                  <a:cubicBezTo>
                    <a:pt x="2882" y="125"/>
                    <a:pt x="2531" y="0"/>
                    <a:pt x="2181"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1"/>
            <p:cNvSpPr/>
            <p:nvPr/>
          </p:nvSpPr>
          <p:spPr>
            <a:xfrm rot="260809">
              <a:off x="1495494" y="748105"/>
              <a:ext cx="156334" cy="126618"/>
            </a:xfrm>
            <a:custGeom>
              <a:avLst/>
              <a:gdLst/>
              <a:ahLst/>
              <a:cxnLst/>
              <a:rect l="l" t="t" r="r" b="b"/>
              <a:pathLst>
                <a:path w="6592" h="5339" extrusionOk="0">
                  <a:moveTo>
                    <a:pt x="4436" y="0"/>
                  </a:moveTo>
                  <a:cubicBezTo>
                    <a:pt x="4086" y="0"/>
                    <a:pt x="3735" y="126"/>
                    <a:pt x="3434" y="426"/>
                  </a:cubicBezTo>
                  <a:cubicBezTo>
                    <a:pt x="2657" y="1203"/>
                    <a:pt x="1855" y="1905"/>
                    <a:pt x="978" y="2557"/>
                  </a:cubicBezTo>
                  <a:cubicBezTo>
                    <a:pt x="326" y="3008"/>
                    <a:pt x="0" y="3835"/>
                    <a:pt x="426" y="4587"/>
                  </a:cubicBezTo>
                  <a:cubicBezTo>
                    <a:pt x="702" y="5038"/>
                    <a:pt x="1253" y="5339"/>
                    <a:pt x="1780" y="5339"/>
                  </a:cubicBezTo>
                  <a:cubicBezTo>
                    <a:pt x="2030" y="5339"/>
                    <a:pt x="2256" y="5263"/>
                    <a:pt x="2482" y="5113"/>
                  </a:cubicBezTo>
                  <a:cubicBezTo>
                    <a:pt x="3559" y="4336"/>
                    <a:pt x="4587" y="3484"/>
                    <a:pt x="5539" y="2532"/>
                  </a:cubicBezTo>
                  <a:cubicBezTo>
                    <a:pt x="6592" y="1504"/>
                    <a:pt x="5589" y="0"/>
                    <a:pt x="443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1"/>
            <p:cNvSpPr/>
            <p:nvPr/>
          </p:nvSpPr>
          <p:spPr>
            <a:xfrm rot="260809">
              <a:off x="1088150" y="693607"/>
              <a:ext cx="102855" cy="82626"/>
            </a:xfrm>
            <a:custGeom>
              <a:avLst/>
              <a:gdLst/>
              <a:ahLst/>
              <a:cxnLst/>
              <a:rect l="l" t="t" r="r" b="b"/>
              <a:pathLst>
                <a:path w="4337" h="3484" extrusionOk="0">
                  <a:moveTo>
                    <a:pt x="2607" y="0"/>
                  </a:moveTo>
                  <a:cubicBezTo>
                    <a:pt x="2357" y="0"/>
                    <a:pt x="2106" y="50"/>
                    <a:pt x="1881" y="201"/>
                  </a:cubicBezTo>
                  <a:cubicBezTo>
                    <a:pt x="1580" y="351"/>
                    <a:pt x="1254" y="526"/>
                    <a:pt x="953" y="702"/>
                  </a:cubicBezTo>
                  <a:cubicBezTo>
                    <a:pt x="302" y="1103"/>
                    <a:pt x="1" y="2080"/>
                    <a:pt x="427" y="2757"/>
                  </a:cubicBezTo>
                  <a:cubicBezTo>
                    <a:pt x="728" y="3208"/>
                    <a:pt x="1229" y="3484"/>
                    <a:pt x="1730" y="3484"/>
                  </a:cubicBezTo>
                  <a:cubicBezTo>
                    <a:pt x="1981" y="3484"/>
                    <a:pt x="2231" y="3434"/>
                    <a:pt x="2482" y="3283"/>
                  </a:cubicBezTo>
                  <a:lnTo>
                    <a:pt x="3384" y="2757"/>
                  </a:lnTo>
                  <a:cubicBezTo>
                    <a:pt x="4061" y="2381"/>
                    <a:pt x="4337" y="1404"/>
                    <a:pt x="3911" y="727"/>
                  </a:cubicBezTo>
                  <a:cubicBezTo>
                    <a:pt x="3610" y="276"/>
                    <a:pt x="3109" y="0"/>
                    <a:pt x="2607"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1"/>
            <p:cNvSpPr/>
            <p:nvPr/>
          </p:nvSpPr>
          <p:spPr>
            <a:xfrm rot="260809">
              <a:off x="1122801" y="828061"/>
              <a:ext cx="90973" cy="62443"/>
            </a:xfrm>
            <a:custGeom>
              <a:avLst/>
              <a:gdLst/>
              <a:ahLst/>
              <a:cxnLst/>
              <a:rect l="l" t="t" r="r" b="b"/>
              <a:pathLst>
                <a:path w="3836" h="2633" extrusionOk="0">
                  <a:moveTo>
                    <a:pt x="2206" y="1"/>
                  </a:moveTo>
                  <a:cubicBezTo>
                    <a:pt x="1830" y="1"/>
                    <a:pt x="1454" y="126"/>
                    <a:pt x="1178" y="427"/>
                  </a:cubicBezTo>
                  <a:cubicBezTo>
                    <a:pt x="953" y="628"/>
                    <a:pt x="752" y="853"/>
                    <a:pt x="527" y="1079"/>
                  </a:cubicBezTo>
                  <a:cubicBezTo>
                    <a:pt x="126" y="1480"/>
                    <a:pt x="0" y="2106"/>
                    <a:pt x="176" y="2633"/>
                  </a:cubicBezTo>
                  <a:lnTo>
                    <a:pt x="3409" y="2382"/>
                  </a:lnTo>
                  <a:cubicBezTo>
                    <a:pt x="3835" y="1806"/>
                    <a:pt x="3835" y="928"/>
                    <a:pt x="3284" y="427"/>
                  </a:cubicBezTo>
                  <a:cubicBezTo>
                    <a:pt x="2983" y="151"/>
                    <a:pt x="2582" y="1"/>
                    <a:pt x="2206"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1"/>
            <p:cNvSpPr/>
            <p:nvPr/>
          </p:nvSpPr>
          <p:spPr>
            <a:xfrm rot="260686">
              <a:off x="3503325" y="4035832"/>
              <a:ext cx="492537" cy="178107"/>
            </a:xfrm>
            <a:custGeom>
              <a:avLst/>
              <a:gdLst/>
              <a:ahLst/>
              <a:cxnLst/>
              <a:rect l="l" t="t" r="r" b="b"/>
              <a:pathLst>
                <a:path w="23033" h="8329" extrusionOk="0">
                  <a:moveTo>
                    <a:pt x="11936" y="1"/>
                  </a:moveTo>
                  <a:cubicBezTo>
                    <a:pt x="10004" y="1"/>
                    <a:pt x="8087" y="380"/>
                    <a:pt x="6391" y="1278"/>
                  </a:cubicBezTo>
                  <a:cubicBezTo>
                    <a:pt x="3684" y="2732"/>
                    <a:pt x="1805" y="5288"/>
                    <a:pt x="0" y="7769"/>
                  </a:cubicBezTo>
                  <a:cubicBezTo>
                    <a:pt x="622" y="7663"/>
                    <a:pt x="1235" y="7621"/>
                    <a:pt x="1844" y="7621"/>
                  </a:cubicBezTo>
                  <a:cubicBezTo>
                    <a:pt x="3101" y="7621"/>
                    <a:pt x="4340" y="7801"/>
                    <a:pt x="5589" y="7970"/>
                  </a:cubicBezTo>
                  <a:cubicBezTo>
                    <a:pt x="6822" y="8149"/>
                    <a:pt x="8035" y="8328"/>
                    <a:pt x="9299" y="8328"/>
                  </a:cubicBezTo>
                  <a:cubicBezTo>
                    <a:pt x="9449" y="8328"/>
                    <a:pt x="9599" y="8326"/>
                    <a:pt x="9749" y="8321"/>
                  </a:cubicBezTo>
                  <a:cubicBezTo>
                    <a:pt x="12156" y="8270"/>
                    <a:pt x="14536" y="7594"/>
                    <a:pt x="16767" y="6616"/>
                  </a:cubicBezTo>
                  <a:cubicBezTo>
                    <a:pt x="18998" y="5664"/>
                    <a:pt x="20953" y="4411"/>
                    <a:pt x="23033" y="3183"/>
                  </a:cubicBezTo>
                  <a:cubicBezTo>
                    <a:pt x="20401" y="1955"/>
                    <a:pt x="17719" y="777"/>
                    <a:pt x="14862" y="275"/>
                  </a:cubicBezTo>
                  <a:cubicBezTo>
                    <a:pt x="13901" y="98"/>
                    <a:pt x="12916" y="1"/>
                    <a:pt x="11936" y="1"/>
                  </a:cubicBezTo>
                  <a:close/>
                </a:path>
              </a:pathLst>
            </a:custGeom>
            <a:solidFill>
              <a:srgbClr val="8EC7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1"/>
            <p:cNvSpPr/>
            <p:nvPr/>
          </p:nvSpPr>
          <p:spPr>
            <a:xfrm rot="260686">
              <a:off x="3419430" y="4093780"/>
              <a:ext cx="574544" cy="151206"/>
            </a:xfrm>
            <a:custGeom>
              <a:avLst/>
              <a:gdLst/>
              <a:ahLst/>
              <a:cxnLst/>
              <a:rect l="l" t="t" r="r" b="b"/>
              <a:pathLst>
                <a:path w="26868" h="7071" extrusionOk="0">
                  <a:moveTo>
                    <a:pt x="25013" y="1"/>
                  </a:moveTo>
                  <a:cubicBezTo>
                    <a:pt x="16367" y="1"/>
                    <a:pt x="7720" y="2282"/>
                    <a:pt x="201" y="6542"/>
                  </a:cubicBezTo>
                  <a:cubicBezTo>
                    <a:pt x="51" y="6617"/>
                    <a:pt x="1" y="6793"/>
                    <a:pt x="76" y="6918"/>
                  </a:cubicBezTo>
                  <a:cubicBezTo>
                    <a:pt x="124" y="7015"/>
                    <a:pt x="215" y="7071"/>
                    <a:pt x="313" y="7071"/>
                  </a:cubicBezTo>
                  <a:cubicBezTo>
                    <a:pt x="367" y="7071"/>
                    <a:pt x="424" y="7054"/>
                    <a:pt x="477" y="7018"/>
                  </a:cubicBezTo>
                  <a:cubicBezTo>
                    <a:pt x="7920" y="2808"/>
                    <a:pt x="16467" y="577"/>
                    <a:pt x="25013" y="577"/>
                  </a:cubicBezTo>
                  <a:cubicBezTo>
                    <a:pt x="25540" y="577"/>
                    <a:pt x="26066" y="577"/>
                    <a:pt x="26567" y="602"/>
                  </a:cubicBezTo>
                  <a:cubicBezTo>
                    <a:pt x="26718" y="602"/>
                    <a:pt x="26868" y="477"/>
                    <a:pt x="26868" y="327"/>
                  </a:cubicBezTo>
                  <a:cubicBezTo>
                    <a:pt x="26868" y="176"/>
                    <a:pt x="26743" y="26"/>
                    <a:pt x="26592" y="26"/>
                  </a:cubicBezTo>
                  <a:cubicBezTo>
                    <a:pt x="26066" y="26"/>
                    <a:pt x="25540" y="1"/>
                    <a:pt x="250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1"/>
            <p:cNvSpPr/>
            <p:nvPr/>
          </p:nvSpPr>
          <p:spPr>
            <a:xfrm rot="260809">
              <a:off x="768156" y="2910109"/>
              <a:ext cx="114144" cy="840675"/>
            </a:xfrm>
            <a:custGeom>
              <a:avLst/>
              <a:gdLst/>
              <a:ahLst/>
              <a:cxnLst/>
              <a:rect l="l" t="t" r="r" b="b"/>
              <a:pathLst>
                <a:path w="4813" h="35448" extrusionOk="0">
                  <a:moveTo>
                    <a:pt x="513" y="1"/>
                  </a:moveTo>
                  <a:cubicBezTo>
                    <a:pt x="377" y="1"/>
                    <a:pt x="252" y="117"/>
                    <a:pt x="252" y="255"/>
                  </a:cubicBezTo>
                  <a:cubicBezTo>
                    <a:pt x="101" y="3713"/>
                    <a:pt x="1" y="6971"/>
                    <a:pt x="1" y="10129"/>
                  </a:cubicBezTo>
                  <a:cubicBezTo>
                    <a:pt x="1" y="18701"/>
                    <a:pt x="828" y="26520"/>
                    <a:pt x="4237" y="35267"/>
                  </a:cubicBezTo>
                  <a:cubicBezTo>
                    <a:pt x="4273" y="35377"/>
                    <a:pt x="4377" y="35447"/>
                    <a:pt x="4489" y="35447"/>
                  </a:cubicBezTo>
                  <a:cubicBezTo>
                    <a:pt x="4530" y="35447"/>
                    <a:pt x="4572" y="35438"/>
                    <a:pt x="4612" y="35418"/>
                  </a:cubicBezTo>
                  <a:cubicBezTo>
                    <a:pt x="4763" y="35368"/>
                    <a:pt x="4813" y="35192"/>
                    <a:pt x="4763" y="35067"/>
                  </a:cubicBezTo>
                  <a:cubicBezTo>
                    <a:pt x="1404" y="26395"/>
                    <a:pt x="577" y="18651"/>
                    <a:pt x="577" y="10129"/>
                  </a:cubicBezTo>
                  <a:cubicBezTo>
                    <a:pt x="577" y="6996"/>
                    <a:pt x="678" y="3738"/>
                    <a:pt x="828" y="280"/>
                  </a:cubicBezTo>
                  <a:cubicBezTo>
                    <a:pt x="828" y="129"/>
                    <a:pt x="703" y="4"/>
                    <a:pt x="552" y="4"/>
                  </a:cubicBezTo>
                  <a:cubicBezTo>
                    <a:pt x="539" y="2"/>
                    <a:pt x="526" y="1"/>
                    <a:pt x="5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1"/>
            <p:cNvSpPr/>
            <p:nvPr/>
          </p:nvSpPr>
          <p:spPr>
            <a:xfrm rot="260686">
              <a:off x="2440302" y="1480071"/>
              <a:ext cx="2327066" cy="2952055"/>
            </a:xfrm>
            <a:custGeom>
              <a:avLst/>
              <a:gdLst/>
              <a:ahLst/>
              <a:cxnLst/>
              <a:rect l="l" t="t" r="r" b="b"/>
              <a:pathLst>
                <a:path w="108823" h="138050" extrusionOk="0">
                  <a:moveTo>
                    <a:pt x="24988" y="1"/>
                  </a:moveTo>
                  <a:lnTo>
                    <a:pt x="0" y="121129"/>
                  </a:lnTo>
                  <a:lnTo>
                    <a:pt x="81730" y="137997"/>
                  </a:lnTo>
                  <a:cubicBezTo>
                    <a:pt x="81896" y="138033"/>
                    <a:pt x="82062" y="138050"/>
                    <a:pt x="82225" y="138050"/>
                  </a:cubicBezTo>
                  <a:cubicBezTo>
                    <a:pt x="83312" y="138050"/>
                    <a:pt x="84272" y="137282"/>
                    <a:pt x="84512" y="136192"/>
                  </a:cubicBezTo>
                  <a:lnTo>
                    <a:pt x="108547" y="19625"/>
                  </a:lnTo>
                  <a:cubicBezTo>
                    <a:pt x="108823" y="18372"/>
                    <a:pt x="107996" y="17119"/>
                    <a:pt x="106743" y="16868"/>
                  </a:cubicBezTo>
                  <a:lnTo>
                    <a:pt x="249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1"/>
            <p:cNvSpPr/>
            <p:nvPr/>
          </p:nvSpPr>
          <p:spPr>
            <a:xfrm rot="260686">
              <a:off x="2313514" y="1444104"/>
              <a:ext cx="2327066" cy="2951905"/>
            </a:xfrm>
            <a:custGeom>
              <a:avLst/>
              <a:gdLst/>
              <a:ahLst/>
              <a:cxnLst/>
              <a:rect l="l" t="t" r="r" b="b"/>
              <a:pathLst>
                <a:path w="108823" h="138043" extrusionOk="0">
                  <a:moveTo>
                    <a:pt x="25013" y="1"/>
                  </a:moveTo>
                  <a:lnTo>
                    <a:pt x="0" y="121129"/>
                  </a:lnTo>
                  <a:lnTo>
                    <a:pt x="81755" y="137997"/>
                  </a:lnTo>
                  <a:cubicBezTo>
                    <a:pt x="81912" y="138028"/>
                    <a:pt x="82069" y="138042"/>
                    <a:pt x="82223" y="138042"/>
                  </a:cubicBezTo>
                  <a:cubicBezTo>
                    <a:pt x="83321" y="138042"/>
                    <a:pt x="84292" y="137288"/>
                    <a:pt x="84512" y="136167"/>
                  </a:cubicBezTo>
                  <a:lnTo>
                    <a:pt x="108572" y="19625"/>
                  </a:lnTo>
                  <a:cubicBezTo>
                    <a:pt x="108823" y="18347"/>
                    <a:pt x="108021" y="17119"/>
                    <a:pt x="106742" y="16843"/>
                  </a:cubicBezTo>
                  <a:lnTo>
                    <a:pt x="250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1"/>
            <p:cNvSpPr/>
            <p:nvPr/>
          </p:nvSpPr>
          <p:spPr>
            <a:xfrm rot="260686">
              <a:off x="2202348" y="1345110"/>
              <a:ext cx="663523" cy="2617032"/>
            </a:xfrm>
            <a:custGeom>
              <a:avLst/>
              <a:gdLst/>
              <a:ahLst/>
              <a:cxnLst/>
              <a:rect l="l" t="t" r="r" b="b"/>
              <a:pathLst>
                <a:path w="31029" h="122383" extrusionOk="0">
                  <a:moveTo>
                    <a:pt x="24989" y="1"/>
                  </a:moveTo>
                  <a:lnTo>
                    <a:pt x="1" y="121129"/>
                  </a:lnTo>
                  <a:lnTo>
                    <a:pt x="6016" y="122382"/>
                  </a:lnTo>
                  <a:lnTo>
                    <a:pt x="31029" y="1254"/>
                  </a:lnTo>
                  <a:lnTo>
                    <a:pt x="24989" y="1"/>
                  </a:lnTo>
                  <a:close/>
                </a:path>
              </a:pathLst>
            </a:custGeom>
            <a:solidFill>
              <a:srgbClr val="6BA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1"/>
            <p:cNvSpPr/>
            <p:nvPr/>
          </p:nvSpPr>
          <p:spPr>
            <a:xfrm rot="260686">
              <a:off x="2526229" y="1637076"/>
              <a:ext cx="1916558" cy="2567186"/>
            </a:xfrm>
            <a:custGeom>
              <a:avLst/>
              <a:gdLst/>
              <a:ahLst/>
              <a:cxnLst/>
              <a:rect l="l" t="t" r="r" b="b"/>
              <a:pathLst>
                <a:path w="89626" h="120052" extrusionOk="0">
                  <a:moveTo>
                    <a:pt x="21881" y="0"/>
                  </a:moveTo>
                  <a:lnTo>
                    <a:pt x="1" y="106066"/>
                  </a:lnTo>
                  <a:lnTo>
                    <a:pt x="67721" y="120051"/>
                  </a:lnTo>
                  <a:lnTo>
                    <a:pt x="89626" y="13960"/>
                  </a:lnTo>
                  <a:lnTo>
                    <a:pt x="218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1"/>
            <p:cNvSpPr/>
            <p:nvPr/>
          </p:nvSpPr>
          <p:spPr>
            <a:xfrm rot="260686">
              <a:off x="2632555" y="1743763"/>
              <a:ext cx="1705392" cy="2348535"/>
            </a:xfrm>
            <a:custGeom>
              <a:avLst/>
              <a:gdLst/>
              <a:ahLst/>
              <a:cxnLst/>
              <a:rect l="l" t="t" r="r" b="b"/>
              <a:pathLst>
                <a:path w="79751" h="109827" extrusionOk="0">
                  <a:moveTo>
                    <a:pt x="20602" y="753"/>
                  </a:moveTo>
                  <a:lnTo>
                    <a:pt x="78998" y="12808"/>
                  </a:lnTo>
                  <a:lnTo>
                    <a:pt x="59138" y="109060"/>
                  </a:lnTo>
                  <a:lnTo>
                    <a:pt x="752" y="97019"/>
                  </a:lnTo>
                  <a:lnTo>
                    <a:pt x="20602" y="753"/>
                  </a:lnTo>
                  <a:close/>
                  <a:moveTo>
                    <a:pt x="20126" y="1"/>
                  </a:moveTo>
                  <a:lnTo>
                    <a:pt x="0" y="97520"/>
                  </a:lnTo>
                  <a:lnTo>
                    <a:pt x="59625" y="109826"/>
                  </a:lnTo>
                  <a:lnTo>
                    <a:pt x="59700" y="109525"/>
                  </a:lnTo>
                  <a:lnTo>
                    <a:pt x="79750" y="12307"/>
                  </a:lnTo>
                  <a:lnTo>
                    <a:pt x="201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1"/>
            <p:cNvSpPr/>
            <p:nvPr/>
          </p:nvSpPr>
          <p:spPr>
            <a:xfrm rot="260686">
              <a:off x="2966390" y="2093084"/>
              <a:ext cx="1033315" cy="1636642"/>
            </a:xfrm>
            <a:custGeom>
              <a:avLst/>
              <a:gdLst/>
              <a:ahLst/>
              <a:cxnLst/>
              <a:rect l="l" t="t" r="r" b="b"/>
              <a:pathLst>
                <a:path w="48322" h="76536" extrusionOk="0">
                  <a:moveTo>
                    <a:pt x="29818" y="0"/>
                  </a:moveTo>
                  <a:cubicBezTo>
                    <a:pt x="19451" y="0"/>
                    <a:pt x="8386" y="14545"/>
                    <a:pt x="4336" y="34183"/>
                  </a:cubicBezTo>
                  <a:cubicBezTo>
                    <a:pt x="0" y="55185"/>
                    <a:pt x="5364" y="74057"/>
                    <a:pt x="16291" y="76313"/>
                  </a:cubicBezTo>
                  <a:cubicBezTo>
                    <a:pt x="17015" y="76462"/>
                    <a:pt x="17746" y="76535"/>
                    <a:pt x="18480" y="76535"/>
                  </a:cubicBezTo>
                  <a:cubicBezTo>
                    <a:pt x="28849" y="76535"/>
                    <a:pt x="39936" y="61991"/>
                    <a:pt x="43986" y="42353"/>
                  </a:cubicBezTo>
                  <a:cubicBezTo>
                    <a:pt x="48322" y="21350"/>
                    <a:pt x="42958" y="2478"/>
                    <a:pt x="32006" y="222"/>
                  </a:cubicBezTo>
                  <a:cubicBezTo>
                    <a:pt x="31282" y="73"/>
                    <a:pt x="30551" y="0"/>
                    <a:pt x="298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1"/>
            <p:cNvSpPr/>
            <p:nvPr/>
          </p:nvSpPr>
          <p:spPr>
            <a:xfrm rot="260686">
              <a:off x="2731513" y="1614570"/>
              <a:ext cx="155975" cy="155440"/>
            </a:xfrm>
            <a:custGeom>
              <a:avLst/>
              <a:gdLst/>
              <a:ahLst/>
              <a:cxnLst/>
              <a:rect l="l" t="t" r="r" b="b"/>
              <a:pathLst>
                <a:path w="7294" h="7269" extrusionOk="0">
                  <a:moveTo>
                    <a:pt x="1254" y="0"/>
                  </a:moveTo>
                  <a:lnTo>
                    <a:pt x="0" y="6040"/>
                  </a:lnTo>
                  <a:lnTo>
                    <a:pt x="6040" y="7268"/>
                  </a:lnTo>
                  <a:lnTo>
                    <a:pt x="7294" y="1228"/>
                  </a:lnTo>
                  <a:lnTo>
                    <a:pt x="1254"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1"/>
            <p:cNvSpPr/>
            <p:nvPr/>
          </p:nvSpPr>
          <p:spPr>
            <a:xfrm rot="260686">
              <a:off x="2686564" y="1827661"/>
              <a:ext cx="142054" cy="91138"/>
            </a:xfrm>
            <a:custGeom>
              <a:avLst/>
              <a:gdLst/>
              <a:ahLst/>
              <a:cxnLst/>
              <a:rect l="l" t="t" r="r" b="b"/>
              <a:pathLst>
                <a:path w="6643" h="4262" extrusionOk="0">
                  <a:moveTo>
                    <a:pt x="627" y="1"/>
                  </a:moveTo>
                  <a:lnTo>
                    <a:pt x="1" y="3033"/>
                  </a:lnTo>
                  <a:lnTo>
                    <a:pt x="6041" y="4261"/>
                  </a:lnTo>
                  <a:lnTo>
                    <a:pt x="6642" y="1254"/>
                  </a:lnTo>
                  <a:lnTo>
                    <a:pt x="627" y="1"/>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1"/>
            <p:cNvSpPr/>
            <p:nvPr/>
          </p:nvSpPr>
          <p:spPr>
            <a:xfrm rot="260686">
              <a:off x="2154224" y="3684467"/>
              <a:ext cx="142032" cy="91117"/>
            </a:xfrm>
            <a:custGeom>
              <a:avLst/>
              <a:gdLst/>
              <a:ahLst/>
              <a:cxnLst/>
              <a:rect l="l" t="t" r="r" b="b"/>
              <a:pathLst>
                <a:path w="6642" h="4261" extrusionOk="0">
                  <a:moveTo>
                    <a:pt x="602" y="0"/>
                  </a:moveTo>
                  <a:lnTo>
                    <a:pt x="0" y="3008"/>
                  </a:lnTo>
                  <a:lnTo>
                    <a:pt x="6015" y="4261"/>
                  </a:lnTo>
                  <a:lnTo>
                    <a:pt x="6642" y="1228"/>
                  </a:lnTo>
                  <a:lnTo>
                    <a:pt x="602"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1"/>
            <p:cNvSpPr/>
            <p:nvPr/>
          </p:nvSpPr>
          <p:spPr>
            <a:xfrm rot="260809">
              <a:off x="800294" y="1406854"/>
              <a:ext cx="127211" cy="397665"/>
            </a:xfrm>
            <a:custGeom>
              <a:avLst/>
              <a:gdLst/>
              <a:ahLst/>
              <a:cxnLst/>
              <a:rect l="l" t="t" r="r" b="b"/>
              <a:pathLst>
                <a:path w="5364" h="16768" extrusionOk="0">
                  <a:moveTo>
                    <a:pt x="5364" y="0"/>
                  </a:moveTo>
                  <a:cubicBezTo>
                    <a:pt x="4637" y="5715"/>
                    <a:pt x="2782" y="11228"/>
                    <a:pt x="0" y="16191"/>
                  </a:cubicBezTo>
                  <a:lnTo>
                    <a:pt x="1128" y="16767"/>
                  </a:lnTo>
                  <a:cubicBezTo>
                    <a:pt x="3610" y="11479"/>
                    <a:pt x="5038" y="5765"/>
                    <a:pt x="5364" y="0"/>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1"/>
            <p:cNvSpPr/>
            <p:nvPr/>
          </p:nvSpPr>
          <p:spPr>
            <a:xfrm rot="260809">
              <a:off x="780720" y="702066"/>
              <a:ext cx="88578" cy="77503"/>
            </a:xfrm>
            <a:custGeom>
              <a:avLst/>
              <a:gdLst/>
              <a:ahLst/>
              <a:cxnLst/>
              <a:rect l="l" t="t" r="r" b="b"/>
              <a:pathLst>
                <a:path w="3735" h="3268" extrusionOk="0">
                  <a:moveTo>
                    <a:pt x="1885" y="1"/>
                  </a:moveTo>
                  <a:cubicBezTo>
                    <a:pt x="1610" y="1"/>
                    <a:pt x="1332" y="71"/>
                    <a:pt x="1078" y="218"/>
                  </a:cubicBezTo>
                  <a:cubicBezTo>
                    <a:pt x="276" y="669"/>
                    <a:pt x="1" y="1647"/>
                    <a:pt x="452" y="2449"/>
                  </a:cubicBezTo>
                  <a:cubicBezTo>
                    <a:pt x="755" y="2972"/>
                    <a:pt x="1309" y="3267"/>
                    <a:pt x="1875" y="3267"/>
                  </a:cubicBezTo>
                  <a:cubicBezTo>
                    <a:pt x="2150" y="3267"/>
                    <a:pt x="2428" y="3198"/>
                    <a:pt x="2682" y="3050"/>
                  </a:cubicBezTo>
                  <a:cubicBezTo>
                    <a:pt x="3459" y="2599"/>
                    <a:pt x="3735" y="1622"/>
                    <a:pt x="3284" y="820"/>
                  </a:cubicBezTo>
                  <a:cubicBezTo>
                    <a:pt x="2997" y="297"/>
                    <a:pt x="2449" y="1"/>
                    <a:pt x="1885"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1"/>
            <p:cNvSpPr/>
            <p:nvPr/>
          </p:nvSpPr>
          <p:spPr>
            <a:xfrm rot="260809">
              <a:off x="887002" y="1389942"/>
              <a:ext cx="88578" cy="77788"/>
            </a:xfrm>
            <a:custGeom>
              <a:avLst/>
              <a:gdLst/>
              <a:ahLst/>
              <a:cxnLst/>
              <a:rect l="l" t="t" r="r" b="b"/>
              <a:pathLst>
                <a:path w="3735" h="3280" extrusionOk="0">
                  <a:moveTo>
                    <a:pt x="1879" y="0"/>
                  </a:moveTo>
                  <a:cubicBezTo>
                    <a:pt x="1606" y="0"/>
                    <a:pt x="1330" y="67"/>
                    <a:pt x="1078" y="206"/>
                  </a:cubicBezTo>
                  <a:cubicBezTo>
                    <a:pt x="276" y="657"/>
                    <a:pt x="0" y="1659"/>
                    <a:pt x="451" y="2436"/>
                  </a:cubicBezTo>
                  <a:cubicBezTo>
                    <a:pt x="756" y="2978"/>
                    <a:pt x="1312" y="3279"/>
                    <a:pt x="1880" y="3279"/>
                  </a:cubicBezTo>
                  <a:cubicBezTo>
                    <a:pt x="2153" y="3279"/>
                    <a:pt x="2429" y="3209"/>
                    <a:pt x="2682" y="3063"/>
                  </a:cubicBezTo>
                  <a:cubicBezTo>
                    <a:pt x="3459" y="2612"/>
                    <a:pt x="3735" y="1609"/>
                    <a:pt x="3308" y="832"/>
                  </a:cubicBezTo>
                  <a:cubicBezTo>
                    <a:pt x="3004" y="290"/>
                    <a:pt x="2448" y="0"/>
                    <a:pt x="1879"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1"/>
            <p:cNvSpPr/>
            <p:nvPr/>
          </p:nvSpPr>
          <p:spPr>
            <a:xfrm rot="260809">
              <a:off x="813389" y="1119411"/>
              <a:ext cx="88578" cy="77503"/>
            </a:xfrm>
            <a:custGeom>
              <a:avLst/>
              <a:gdLst/>
              <a:ahLst/>
              <a:cxnLst/>
              <a:rect l="l" t="t" r="r" b="b"/>
              <a:pathLst>
                <a:path w="3735" h="3268" extrusionOk="0">
                  <a:moveTo>
                    <a:pt x="1871" y="0"/>
                  </a:moveTo>
                  <a:cubicBezTo>
                    <a:pt x="1596" y="0"/>
                    <a:pt x="1315" y="70"/>
                    <a:pt x="1053" y="218"/>
                  </a:cubicBezTo>
                  <a:cubicBezTo>
                    <a:pt x="276" y="669"/>
                    <a:pt x="0" y="1646"/>
                    <a:pt x="451" y="2448"/>
                  </a:cubicBezTo>
                  <a:cubicBezTo>
                    <a:pt x="755" y="2971"/>
                    <a:pt x="1297" y="3267"/>
                    <a:pt x="1864" y="3267"/>
                  </a:cubicBezTo>
                  <a:cubicBezTo>
                    <a:pt x="2139" y="3267"/>
                    <a:pt x="2420" y="3197"/>
                    <a:pt x="2682" y="3050"/>
                  </a:cubicBezTo>
                  <a:cubicBezTo>
                    <a:pt x="3459" y="2599"/>
                    <a:pt x="3735" y="1621"/>
                    <a:pt x="3284" y="819"/>
                  </a:cubicBezTo>
                  <a:cubicBezTo>
                    <a:pt x="2980" y="296"/>
                    <a:pt x="2438" y="0"/>
                    <a:pt x="1871"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1"/>
            <p:cNvSpPr/>
            <p:nvPr/>
          </p:nvSpPr>
          <p:spPr>
            <a:xfrm rot="260686">
              <a:off x="2147019" y="4460380"/>
              <a:ext cx="79356" cy="70032"/>
            </a:xfrm>
            <a:custGeom>
              <a:avLst/>
              <a:gdLst/>
              <a:ahLst/>
              <a:cxnLst/>
              <a:rect l="l" t="t" r="r" b="b"/>
              <a:pathLst>
                <a:path w="3711" h="3275" extrusionOk="0">
                  <a:moveTo>
                    <a:pt x="1849" y="1"/>
                  </a:moveTo>
                  <a:cubicBezTo>
                    <a:pt x="1528" y="1"/>
                    <a:pt x="1206" y="96"/>
                    <a:pt x="928" y="297"/>
                  </a:cubicBezTo>
                  <a:cubicBezTo>
                    <a:pt x="176" y="823"/>
                    <a:pt x="1" y="1826"/>
                    <a:pt x="527" y="2578"/>
                  </a:cubicBezTo>
                  <a:cubicBezTo>
                    <a:pt x="837" y="3027"/>
                    <a:pt x="1347" y="3275"/>
                    <a:pt x="1864" y="3275"/>
                  </a:cubicBezTo>
                  <a:cubicBezTo>
                    <a:pt x="2183" y="3275"/>
                    <a:pt x="2505" y="3180"/>
                    <a:pt x="2783" y="2979"/>
                  </a:cubicBezTo>
                  <a:cubicBezTo>
                    <a:pt x="3535" y="2452"/>
                    <a:pt x="3710" y="1450"/>
                    <a:pt x="3209" y="698"/>
                  </a:cubicBezTo>
                  <a:cubicBezTo>
                    <a:pt x="2884" y="249"/>
                    <a:pt x="2367" y="1"/>
                    <a:pt x="1849"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1"/>
            <p:cNvSpPr/>
            <p:nvPr/>
          </p:nvSpPr>
          <p:spPr>
            <a:xfrm rot="260809">
              <a:off x="722107" y="491653"/>
              <a:ext cx="2747252" cy="2109869"/>
            </a:xfrm>
            <a:custGeom>
              <a:avLst/>
              <a:gdLst/>
              <a:ahLst/>
              <a:cxnLst/>
              <a:rect l="l" t="t" r="r" b="b"/>
              <a:pathLst>
                <a:path w="115841" h="88965" extrusionOk="0">
                  <a:moveTo>
                    <a:pt x="108833" y="0"/>
                  </a:moveTo>
                  <a:cubicBezTo>
                    <a:pt x="108713" y="0"/>
                    <a:pt x="108593" y="6"/>
                    <a:pt x="108472" y="17"/>
                  </a:cubicBezTo>
                  <a:lnTo>
                    <a:pt x="0" y="10869"/>
                  </a:lnTo>
                  <a:lnTo>
                    <a:pt x="15213" y="84804"/>
                  </a:lnTo>
                  <a:lnTo>
                    <a:pt x="115841" y="88965"/>
                  </a:lnTo>
                  <a:lnTo>
                    <a:pt x="115841" y="88965"/>
                  </a:lnTo>
                  <a:lnTo>
                    <a:pt x="112708" y="3476"/>
                  </a:lnTo>
                  <a:cubicBezTo>
                    <a:pt x="112637" y="1559"/>
                    <a:pt x="110846" y="0"/>
                    <a:pt x="1088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1"/>
            <p:cNvSpPr/>
            <p:nvPr/>
          </p:nvSpPr>
          <p:spPr>
            <a:xfrm rot="260809">
              <a:off x="638910" y="660820"/>
              <a:ext cx="496323" cy="3875385"/>
            </a:xfrm>
            <a:custGeom>
              <a:avLst/>
              <a:gdLst/>
              <a:ahLst/>
              <a:cxnLst/>
              <a:rect l="l" t="t" r="r" b="b"/>
              <a:pathLst>
                <a:path w="20928" h="163410" extrusionOk="0">
                  <a:moveTo>
                    <a:pt x="0" y="0"/>
                  </a:moveTo>
                  <a:lnTo>
                    <a:pt x="8622" y="154688"/>
                  </a:lnTo>
                  <a:lnTo>
                    <a:pt x="20928" y="163409"/>
                  </a:lnTo>
                  <a:lnTo>
                    <a:pt x="12331" y="872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1"/>
            <p:cNvSpPr/>
            <p:nvPr/>
          </p:nvSpPr>
          <p:spPr>
            <a:xfrm rot="260809">
              <a:off x="761269" y="1321998"/>
              <a:ext cx="297205" cy="298984"/>
            </a:xfrm>
            <a:custGeom>
              <a:avLst/>
              <a:gdLst/>
              <a:ahLst/>
              <a:cxnLst/>
              <a:rect l="l" t="t" r="r" b="b"/>
              <a:pathLst>
                <a:path w="12532" h="12607" extrusionOk="0">
                  <a:moveTo>
                    <a:pt x="0" y="0"/>
                  </a:moveTo>
                  <a:lnTo>
                    <a:pt x="226" y="3860"/>
                  </a:lnTo>
                  <a:lnTo>
                    <a:pt x="12532" y="12607"/>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1"/>
            <p:cNvSpPr/>
            <p:nvPr/>
          </p:nvSpPr>
          <p:spPr>
            <a:xfrm rot="260809">
              <a:off x="707105" y="4004312"/>
              <a:ext cx="297205" cy="298391"/>
            </a:xfrm>
            <a:custGeom>
              <a:avLst/>
              <a:gdLst/>
              <a:ahLst/>
              <a:cxnLst/>
              <a:rect l="l" t="t" r="r" b="b"/>
              <a:pathLst>
                <a:path w="12532" h="12582" extrusionOk="0">
                  <a:moveTo>
                    <a:pt x="0" y="0"/>
                  </a:moveTo>
                  <a:lnTo>
                    <a:pt x="226" y="3860"/>
                  </a:lnTo>
                  <a:lnTo>
                    <a:pt x="12531" y="12582"/>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1"/>
            <p:cNvSpPr/>
            <p:nvPr/>
          </p:nvSpPr>
          <p:spPr>
            <a:xfrm rot="260809">
              <a:off x="838931" y="577231"/>
              <a:ext cx="2810858" cy="451168"/>
            </a:xfrm>
            <a:custGeom>
              <a:avLst/>
              <a:gdLst/>
              <a:ahLst/>
              <a:cxnLst/>
              <a:rect l="l" t="t" r="r" b="b"/>
              <a:pathLst>
                <a:path w="118523" h="19024" extrusionOk="0">
                  <a:moveTo>
                    <a:pt x="106693" y="1"/>
                  </a:moveTo>
                  <a:lnTo>
                    <a:pt x="1" y="9525"/>
                  </a:lnTo>
                  <a:lnTo>
                    <a:pt x="9875" y="16868"/>
                  </a:lnTo>
                  <a:lnTo>
                    <a:pt x="118523" y="19024"/>
                  </a:lnTo>
                  <a:lnTo>
                    <a:pt x="118297" y="17921"/>
                  </a:lnTo>
                  <a:cubicBezTo>
                    <a:pt x="116894" y="10953"/>
                    <a:pt x="112733" y="4562"/>
                    <a:pt x="10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1"/>
            <p:cNvSpPr/>
            <p:nvPr/>
          </p:nvSpPr>
          <p:spPr>
            <a:xfrm rot="260809">
              <a:off x="928521" y="781710"/>
              <a:ext cx="2886938" cy="3867370"/>
            </a:xfrm>
            <a:custGeom>
              <a:avLst/>
              <a:gdLst/>
              <a:ahLst/>
              <a:cxnLst/>
              <a:rect l="l" t="t" r="r" b="b"/>
              <a:pathLst>
                <a:path w="121731" h="163072" extrusionOk="0">
                  <a:moveTo>
                    <a:pt x="110388" y="0"/>
                  </a:moveTo>
                  <a:cubicBezTo>
                    <a:pt x="110294" y="0"/>
                    <a:pt x="110198" y="4"/>
                    <a:pt x="110101" y="13"/>
                  </a:cubicBezTo>
                  <a:lnTo>
                    <a:pt x="0" y="8885"/>
                  </a:lnTo>
                  <a:lnTo>
                    <a:pt x="8522" y="163071"/>
                  </a:lnTo>
                  <a:lnTo>
                    <a:pt x="118723" y="154675"/>
                  </a:lnTo>
                  <a:cubicBezTo>
                    <a:pt x="120427" y="154550"/>
                    <a:pt x="121730" y="153147"/>
                    <a:pt x="121630" y="151517"/>
                  </a:cubicBezTo>
                  <a:lnTo>
                    <a:pt x="113359" y="2695"/>
                  </a:lnTo>
                  <a:cubicBezTo>
                    <a:pt x="113265" y="1158"/>
                    <a:pt x="111966" y="0"/>
                    <a:pt x="110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1"/>
            <p:cNvSpPr/>
            <p:nvPr/>
          </p:nvSpPr>
          <p:spPr>
            <a:xfrm rot="260809">
              <a:off x="1281930" y="1030983"/>
              <a:ext cx="2228969" cy="1635768"/>
            </a:xfrm>
            <a:custGeom>
              <a:avLst/>
              <a:gdLst/>
              <a:ahLst/>
              <a:cxnLst/>
              <a:rect l="l" t="t" r="r" b="b"/>
              <a:pathLst>
                <a:path w="93987" h="68974" extrusionOk="0">
                  <a:moveTo>
                    <a:pt x="82382" y="0"/>
                  </a:moveTo>
                  <a:lnTo>
                    <a:pt x="7695" y="5690"/>
                  </a:lnTo>
                  <a:cubicBezTo>
                    <a:pt x="7946" y="10201"/>
                    <a:pt x="4537" y="14111"/>
                    <a:pt x="1" y="14462"/>
                  </a:cubicBezTo>
                  <a:lnTo>
                    <a:pt x="2658" y="61128"/>
                  </a:lnTo>
                  <a:cubicBezTo>
                    <a:pt x="2872" y="61112"/>
                    <a:pt x="3084" y="61104"/>
                    <a:pt x="3295" y="61104"/>
                  </a:cubicBezTo>
                  <a:cubicBezTo>
                    <a:pt x="7682" y="61104"/>
                    <a:pt x="11366" y="64525"/>
                    <a:pt x="11605" y="68973"/>
                  </a:cubicBezTo>
                  <a:lnTo>
                    <a:pt x="86292" y="63284"/>
                  </a:lnTo>
                  <a:cubicBezTo>
                    <a:pt x="86041" y="58747"/>
                    <a:pt x="89450" y="54838"/>
                    <a:pt x="93986" y="54487"/>
                  </a:cubicBezTo>
                  <a:lnTo>
                    <a:pt x="91330" y="7820"/>
                  </a:lnTo>
                  <a:cubicBezTo>
                    <a:pt x="91116" y="7836"/>
                    <a:pt x="90903" y="7844"/>
                    <a:pt x="90692" y="7844"/>
                  </a:cubicBezTo>
                  <a:cubicBezTo>
                    <a:pt x="86305" y="7844"/>
                    <a:pt x="82621" y="4424"/>
                    <a:pt x="82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1"/>
            <p:cNvSpPr/>
            <p:nvPr/>
          </p:nvSpPr>
          <p:spPr>
            <a:xfrm rot="260809">
              <a:off x="1344184" y="1079872"/>
              <a:ext cx="2092841" cy="1541854"/>
            </a:xfrm>
            <a:custGeom>
              <a:avLst/>
              <a:gdLst/>
              <a:ahLst/>
              <a:cxnLst/>
              <a:rect l="l" t="t" r="r" b="b"/>
              <a:pathLst>
                <a:path w="88247" h="65014" extrusionOk="0">
                  <a:moveTo>
                    <a:pt x="76628" y="909"/>
                  </a:moveTo>
                  <a:cubicBezTo>
                    <a:pt x="77084" y="5056"/>
                    <a:pt x="80595" y="8171"/>
                    <a:pt x="84738" y="8171"/>
                  </a:cubicBezTo>
                  <a:cubicBezTo>
                    <a:pt x="84803" y="8171"/>
                    <a:pt x="84869" y="8171"/>
                    <a:pt x="84936" y="8170"/>
                  </a:cubicBezTo>
                  <a:lnTo>
                    <a:pt x="84936" y="8170"/>
                  </a:lnTo>
                  <a:lnTo>
                    <a:pt x="87346" y="50746"/>
                  </a:lnTo>
                  <a:lnTo>
                    <a:pt x="87346" y="50746"/>
                  </a:lnTo>
                  <a:cubicBezTo>
                    <a:pt x="83271" y="51267"/>
                    <a:pt x="80226" y="54753"/>
                    <a:pt x="80226" y="58848"/>
                  </a:cubicBezTo>
                  <a:cubicBezTo>
                    <a:pt x="80226" y="58866"/>
                    <a:pt x="80226" y="58885"/>
                    <a:pt x="80226" y="58904"/>
                  </a:cubicBezTo>
                  <a:lnTo>
                    <a:pt x="80226" y="58904"/>
                  </a:lnTo>
                  <a:lnTo>
                    <a:pt x="11621" y="64129"/>
                  </a:lnTo>
                  <a:lnTo>
                    <a:pt x="11621" y="64129"/>
                  </a:lnTo>
                  <a:cubicBezTo>
                    <a:pt x="11175" y="59993"/>
                    <a:pt x="7660" y="56843"/>
                    <a:pt x="3509" y="56843"/>
                  </a:cubicBezTo>
                  <a:cubicBezTo>
                    <a:pt x="3445" y="56843"/>
                    <a:pt x="3378" y="56846"/>
                    <a:pt x="3310" y="56849"/>
                  </a:cubicBezTo>
                  <a:lnTo>
                    <a:pt x="3310" y="56849"/>
                  </a:lnTo>
                  <a:lnTo>
                    <a:pt x="876" y="14294"/>
                  </a:lnTo>
                  <a:lnTo>
                    <a:pt x="876" y="14294"/>
                  </a:lnTo>
                  <a:cubicBezTo>
                    <a:pt x="4941" y="13761"/>
                    <a:pt x="8021" y="10293"/>
                    <a:pt x="8021" y="6191"/>
                  </a:cubicBezTo>
                  <a:cubicBezTo>
                    <a:pt x="8021" y="6173"/>
                    <a:pt x="8020" y="6154"/>
                    <a:pt x="8019" y="6135"/>
                  </a:cubicBezTo>
                  <a:lnTo>
                    <a:pt x="8019" y="6135"/>
                  </a:lnTo>
                  <a:lnTo>
                    <a:pt x="76628" y="909"/>
                  </a:lnTo>
                  <a:close/>
                  <a:moveTo>
                    <a:pt x="77394" y="0"/>
                  </a:moveTo>
                  <a:lnTo>
                    <a:pt x="7143" y="5364"/>
                  </a:lnTo>
                  <a:lnTo>
                    <a:pt x="7168" y="5765"/>
                  </a:lnTo>
                  <a:cubicBezTo>
                    <a:pt x="7168" y="5915"/>
                    <a:pt x="7168" y="6066"/>
                    <a:pt x="7168" y="6191"/>
                  </a:cubicBezTo>
                  <a:cubicBezTo>
                    <a:pt x="7168" y="10001"/>
                    <a:pt x="4236" y="13209"/>
                    <a:pt x="401" y="13484"/>
                  </a:cubicBezTo>
                  <a:lnTo>
                    <a:pt x="0" y="13534"/>
                  </a:lnTo>
                  <a:lnTo>
                    <a:pt x="2507" y="57745"/>
                  </a:lnTo>
                  <a:lnTo>
                    <a:pt x="2933" y="57720"/>
                  </a:lnTo>
                  <a:cubicBezTo>
                    <a:pt x="3133" y="57695"/>
                    <a:pt x="3309" y="57695"/>
                    <a:pt x="3509" y="57695"/>
                  </a:cubicBezTo>
                  <a:cubicBezTo>
                    <a:pt x="7344" y="57695"/>
                    <a:pt x="10577" y="60703"/>
                    <a:pt x="10803" y="64587"/>
                  </a:cubicBezTo>
                  <a:lnTo>
                    <a:pt x="10828" y="65013"/>
                  </a:lnTo>
                  <a:lnTo>
                    <a:pt x="81104" y="59675"/>
                  </a:lnTo>
                  <a:lnTo>
                    <a:pt x="81079" y="59249"/>
                  </a:lnTo>
                  <a:cubicBezTo>
                    <a:pt x="81054" y="59124"/>
                    <a:pt x="81054" y="58973"/>
                    <a:pt x="81054" y="58848"/>
                  </a:cubicBezTo>
                  <a:cubicBezTo>
                    <a:pt x="81054" y="55038"/>
                    <a:pt x="83986" y="51830"/>
                    <a:pt x="87820" y="51530"/>
                  </a:cubicBezTo>
                  <a:lnTo>
                    <a:pt x="88247" y="51505"/>
                  </a:lnTo>
                  <a:lnTo>
                    <a:pt x="85715" y="7294"/>
                  </a:lnTo>
                  <a:lnTo>
                    <a:pt x="85289" y="7319"/>
                  </a:lnTo>
                  <a:cubicBezTo>
                    <a:pt x="85114" y="7344"/>
                    <a:pt x="84913" y="7344"/>
                    <a:pt x="84738" y="7344"/>
                  </a:cubicBezTo>
                  <a:cubicBezTo>
                    <a:pt x="80878" y="7344"/>
                    <a:pt x="77645" y="4336"/>
                    <a:pt x="77419" y="427"/>
                  </a:cubicBezTo>
                  <a:lnTo>
                    <a:pt x="77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1"/>
            <p:cNvSpPr/>
            <p:nvPr/>
          </p:nvSpPr>
          <p:spPr>
            <a:xfrm rot="260809">
              <a:off x="1252431" y="2941969"/>
              <a:ext cx="2217657" cy="1037824"/>
            </a:xfrm>
            <a:custGeom>
              <a:avLst/>
              <a:gdLst/>
              <a:ahLst/>
              <a:cxnLst/>
              <a:rect l="l" t="t" r="r" b="b"/>
              <a:pathLst>
                <a:path w="93510" h="43761" extrusionOk="0">
                  <a:moveTo>
                    <a:pt x="91304" y="1"/>
                  </a:moveTo>
                  <a:lnTo>
                    <a:pt x="1" y="6968"/>
                  </a:lnTo>
                  <a:lnTo>
                    <a:pt x="2206" y="43761"/>
                  </a:lnTo>
                  <a:lnTo>
                    <a:pt x="93510" y="36818"/>
                  </a:lnTo>
                  <a:lnTo>
                    <a:pt x="913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1"/>
            <p:cNvSpPr/>
            <p:nvPr/>
          </p:nvSpPr>
          <p:spPr>
            <a:xfrm rot="260809">
              <a:off x="1265282" y="3882883"/>
              <a:ext cx="2167142" cy="259758"/>
            </a:xfrm>
            <a:custGeom>
              <a:avLst/>
              <a:gdLst/>
              <a:ahLst/>
              <a:cxnLst/>
              <a:rect l="l" t="t" r="r" b="b"/>
              <a:pathLst>
                <a:path w="91380" h="10953" extrusionOk="0">
                  <a:moveTo>
                    <a:pt x="91304" y="0"/>
                  </a:moveTo>
                  <a:lnTo>
                    <a:pt x="0" y="6968"/>
                  </a:lnTo>
                  <a:lnTo>
                    <a:pt x="76" y="10953"/>
                  </a:lnTo>
                  <a:lnTo>
                    <a:pt x="91379" y="4010"/>
                  </a:lnTo>
                  <a:lnTo>
                    <a:pt x="913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1"/>
            <p:cNvSpPr/>
            <p:nvPr/>
          </p:nvSpPr>
          <p:spPr>
            <a:xfrm rot="260809">
              <a:off x="1286308" y="2790126"/>
              <a:ext cx="2167142" cy="259758"/>
            </a:xfrm>
            <a:custGeom>
              <a:avLst/>
              <a:gdLst/>
              <a:ahLst/>
              <a:cxnLst/>
              <a:rect l="l" t="t" r="r" b="b"/>
              <a:pathLst>
                <a:path w="91380" h="10953" extrusionOk="0">
                  <a:moveTo>
                    <a:pt x="91305" y="0"/>
                  </a:moveTo>
                  <a:lnTo>
                    <a:pt x="1" y="6967"/>
                  </a:lnTo>
                  <a:lnTo>
                    <a:pt x="76" y="10952"/>
                  </a:lnTo>
                  <a:lnTo>
                    <a:pt x="91380" y="4010"/>
                  </a:lnTo>
                  <a:lnTo>
                    <a:pt x="913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1"/>
            <p:cNvSpPr/>
            <p:nvPr/>
          </p:nvSpPr>
          <p:spPr>
            <a:xfrm rot="260686">
              <a:off x="2687324" y="3429457"/>
              <a:ext cx="1892972" cy="923744"/>
            </a:xfrm>
            <a:custGeom>
              <a:avLst/>
              <a:gdLst/>
              <a:ahLst/>
              <a:cxnLst/>
              <a:rect l="l" t="t" r="r" b="b"/>
              <a:pathLst>
                <a:path w="88523" h="43198" extrusionOk="0">
                  <a:moveTo>
                    <a:pt x="72866" y="0"/>
                  </a:moveTo>
                  <a:cubicBezTo>
                    <a:pt x="67094" y="0"/>
                    <a:pt x="61289" y="1258"/>
                    <a:pt x="55815" y="3154"/>
                  </a:cubicBezTo>
                  <a:cubicBezTo>
                    <a:pt x="55840" y="5585"/>
                    <a:pt x="55690" y="7991"/>
                    <a:pt x="55314" y="10397"/>
                  </a:cubicBezTo>
                  <a:cubicBezTo>
                    <a:pt x="54612" y="8292"/>
                    <a:pt x="54011" y="6161"/>
                    <a:pt x="53484" y="4006"/>
                  </a:cubicBezTo>
                  <a:cubicBezTo>
                    <a:pt x="53083" y="4156"/>
                    <a:pt x="52707" y="4282"/>
                    <a:pt x="52332" y="4432"/>
                  </a:cubicBezTo>
                  <a:cubicBezTo>
                    <a:pt x="52181" y="6913"/>
                    <a:pt x="52106" y="9394"/>
                    <a:pt x="52006" y="11876"/>
                  </a:cubicBezTo>
                  <a:cubicBezTo>
                    <a:pt x="51329" y="9695"/>
                    <a:pt x="50778" y="7490"/>
                    <a:pt x="50276" y="5284"/>
                  </a:cubicBezTo>
                  <a:cubicBezTo>
                    <a:pt x="44512" y="7690"/>
                    <a:pt x="38973" y="10597"/>
                    <a:pt x="33309" y="13279"/>
                  </a:cubicBezTo>
                  <a:cubicBezTo>
                    <a:pt x="31930" y="13931"/>
                    <a:pt x="30527" y="14582"/>
                    <a:pt x="29148" y="15234"/>
                  </a:cubicBezTo>
                  <a:cubicBezTo>
                    <a:pt x="29474" y="16913"/>
                    <a:pt x="29725" y="18592"/>
                    <a:pt x="29875" y="20272"/>
                  </a:cubicBezTo>
                  <a:cubicBezTo>
                    <a:pt x="28998" y="18893"/>
                    <a:pt x="28146" y="17490"/>
                    <a:pt x="27319" y="16086"/>
                  </a:cubicBezTo>
                  <a:cubicBezTo>
                    <a:pt x="26943" y="16262"/>
                    <a:pt x="26542" y="16437"/>
                    <a:pt x="26166" y="16612"/>
                  </a:cubicBezTo>
                  <a:cubicBezTo>
                    <a:pt x="26492" y="18417"/>
                    <a:pt x="26793" y="20247"/>
                    <a:pt x="27118" y="22051"/>
                  </a:cubicBezTo>
                  <a:cubicBezTo>
                    <a:pt x="26041" y="20622"/>
                    <a:pt x="25063" y="19119"/>
                    <a:pt x="24136" y="17565"/>
                  </a:cubicBezTo>
                  <a:cubicBezTo>
                    <a:pt x="18823" y="20071"/>
                    <a:pt x="13610" y="22703"/>
                    <a:pt x="8797" y="26061"/>
                  </a:cubicBezTo>
                  <a:cubicBezTo>
                    <a:pt x="6717" y="27490"/>
                    <a:pt x="4687" y="29094"/>
                    <a:pt x="3484" y="31299"/>
                  </a:cubicBezTo>
                  <a:cubicBezTo>
                    <a:pt x="0" y="37765"/>
                    <a:pt x="6542" y="42126"/>
                    <a:pt x="12206" y="42828"/>
                  </a:cubicBezTo>
                  <a:cubicBezTo>
                    <a:pt x="14297" y="43083"/>
                    <a:pt x="16395" y="43197"/>
                    <a:pt x="18495" y="43197"/>
                  </a:cubicBezTo>
                  <a:cubicBezTo>
                    <a:pt x="24047" y="43197"/>
                    <a:pt x="29608" y="42395"/>
                    <a:pt x="35063" y="41249"/>
                  </a:cubicBezTo>
                  <a:cubicBezTo>
                    <a:pt x="41705" y="39846"/>
                    <a:pt x="48221" y="37941"/>
                    <a:pt x="54562" y="35535"/>
                  </a:cubicBezTo>
                  <a:cubicBezTo>
                    <a:pt x="54186" y="33705"/>
                    <a:pt x="53785" y="31876"/>
                    <a:pt x="53409" y="30046"/>
                  </a:cubicBezTo>
                  <a:lnTo>
                    <a:pt x="53409" y="30046"/>
                  </a:lnTo>
                  <a:lnTo>
                    <a:pt x="56692" y="34708"/>
                  </a:lnTo>
                  <a:cubicBezTo>
                    <a:pt x="57093" y="34532"/>
                    <a:pt x="57494" y="34382"/>
                    <a:pt x="57895" y="34206"/>
                  </a:cubicBezTo>
                  <a:cubicBezTo>
                    <a:pt x="57344" y="32201"/>
                    <a:pt x="56793" y="30196"/>
                    <a:pt x="56266" y="28191"/>
                  </a:cubicBezTo>
                  <a:lnTo>
                    <a:pt x="56266" y="28191"/>
                  </a:lnTo>
                  <a:cubicBezTo>
                    <a:pt x="57595" y="29820"/>
                    <a:pt x="58823" y="31550"/>
                    <a:pt x="59976" y="33354"/>
                  </a:cubicBezTo>
                  <a:cubicBezTo>
                    <a:pt x="60126" y="33279"/>
                    <a:pt x="60276" y="33204"/>
                    <a:pt x="60427" y="33154"/>
                  </a:cubicBezTo>
                  <a:cubicBezTo>
                    <a:pt x="68146" y="29795"/>
                    <a:pt x="75665" y="25610"/>
                    <a:pt x="81705" y="19795"/>
                  </a:cubicBezTo>
                  <a:cubicBezTo>
                    <a:pt x="80753" y="18642"/>
                    <a:pt x="79775" y="17490"/>
                    <a:pt x="78823" y="16337"/>
                  </a:cubicBezTo>
                  <a:lnTo>
                    <a:pt x="78823" y="16337"/>
                  </a:lnTo>
                  <a:cubicBezTo>
                    <a:pt x="80151" y="17164"/>
                    <a:pt x="81530" y="17916"/>
                    <a:pt x="82958" y="18567"/>
                  </a:cubicBezTo>
                  <a:cubicBezTo>
                    <a:pt x="83209" y="18292"/>
                    <a:pt x="83485" y="18041"/>
                    <a:pt x="83735" y="17765"/>
                  </a:cubicBezTo>
                  <a:cubicBezTo>
                    <a:pt x="82858" y="16938"/>
                    <a:pt x="82006" y="16136"/>
                    <a:pt x="81129" y="15309"/>
                  </a:cubicBezTo>
                  <a:cubicBezTo>
                    <a:pt x="80602" y="14808"/>
                    <a:pt x="80026" y="14106"/>
                    <a:pt x="80277" y="13429"/>
                  </a:cubicBezTo>
                  <a:lnTo>
                    <a:pt x="80277" y="13429"/>
                  </a:lnTo>
                  <a:cubicBezTo>
                    <a:pt x="82131" y="13981"/>
                    <a:pt x="83961" y="14632"/>
                    <a:pt x="85765" y="15334"/>
                  </a:cubicBezTo>
                  <a:cubicBezTo>
                    <a:pt x="86542" y="14231"/>
                    <a:pt x="87219" y="13079"/>
                    <a:pt x="87695" y="11800"/>
                  </a:cubicBezTo>
                  <a:cubicBezTo>
                    <a:pt x="88497" y="9570"/>
                    <a:pt x="88522" y="6938"/>
                    <a:pt x="87294" y="4908"/>
                  </a:cubicBezTo>
                  <a:cubicBezTo>
                    <a:pt x="85765" y="2377"/>
                    <a:pt x="82683" y="1224"/>
                    <a:pt x="79775" y="647"/>
                  </a:cubicBezTo>
                  <a:cubicBezTo>
                    <a:pt x="77493" y="202"/>
                    <a:pt x="75182" y="0"/>
                    <a:pt x="728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1"/>
            <p:cNvSpPr/>
            <p:nvPr/>
          </p:nvSpPr>
          <p:spPr>
            <a:xfrm rot="260686">
              <a:off x="3819858" y="4101988"/>
              <a:ext cx="62719" cy="86840"/>
            </a:xfrm>
            <a:custGeom>
              <a:avLst/>
              <a:gdLst/>
              <a:ahLst/>
              <a:cxnLst/>
              <a:rect l="l" t="t" r="r" b="b"/>
              <a:pathLst>
                <a:path w="2933" h="4061" extrusionOk="0">
                  <a:moveTo>
                    <a:pt x="2857" y="4061"/>
                  </a:moveTo>
                  <a:cubicBezTo>
                    <a:pt x="1905" y="2707"/>
                    <a:pt x="953" y="1354"/>
                    <a:pt x="0" y="1"/>
                  </a:cubicBezTo>
                  <a:lnTo>
                    <a:pt x="0" y="1"/>
                  </a:lnTo>
                  <a:cubicBezTo>
                    <a:pt x="953" y="1354"/>
                    <a:pt x="1905" y="2707"/>
                    <a:pt x="2857" y="4061"/>
                  </a:cubicBezTo>
                  <a:cubicBezTo>
                    <a:pt x="2883" y="4036"/>
                    <a:pt x="2908" y="4036"/>
                    <a:pt x="2933" y="4036"/>
                  </a:cubicBezTo>
                  <a:cubicBezTo>
                    <a:pt x="2908" y="4036"/>
                    <a:pt x="2883" y="4036"/>
                    <a:pt x="2857" y="4061"/>
                  </a:cubicBez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1"/>
            <p:cNvSpPr/>
            <p:nvPr/>
          </p:nvSpPr>
          <p:spPr>
            <a:xfrm rot="260686">
              <a:off x="3814627" y="4086560"/>
              <a:ext cx="9131" cy="12873"/>
            </a:xfrm>
            <a:custGeom>
              <a:avLst/>
              <a:gdLst/>
              <a:ahLst/>
              <a:cxnLst/>
              <a:rect l="l" t="t" r="r" b="b"/>
              <a:pathLst>
                <a:path w="427" h="602" extrusionOk="0">
                  <a:moveTo>
                    <a:pt x="426" y="602"/>
                  </a:moveTo>
                  <a:cubicBezTo>
                    <a:pt x="301" y="401"/>
                    <a:pt x="151" y="201"/>
                    <a:pt x="0" y="0"/>
                  </a:cubicBezTo>
                  <a:cubicBezTo>
                    <a:pt x="50" y="150"/>
                    <a:pt x="75" y="301"/>
                    <a:pt x="100" y="476"/>
                  </a:cubicBezTo>
                  <a:cubicBezTo>
                    <a:pt x="75" y="301"/>
                    <a:pt x="50" y="150"/>
                    <a:pt x="0" y="0"/>
                  </a:cubicBezTo>
                  <a:cubicBezTo>
                    <a:pt x="151" y="201"/>
                    <a:pt x="301" y="401"/>
                    <a:pt x="426" y="602"/>
                  </a:cubicBezTo>
                  <a:lnTo>
                    <a:pt x="426" y="602"/>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1"/>
            <p:cNvSpPr/>
            <p:nvPr/>
          </p:nvSpPr>
          <p:spPr>
            <a:xfrm rot="260686">
              <a:off x="3898030" y="4156782"/>
              <a:ext cx="6993" cy="25212"/>
            </a:xfrm>
            <a:custGeom>
              <a:avLst/>
              <a:gdLst/>
              <a:ahLst/>
              <a:cxnLst/>
              <a:rect l="l" t="t" r="r" b="b"/>
              <a:pathLst>
                <a:path w="327" h="1179" extrusionOk="0">
                  <a:moveTo>
                    <a:pt x="326" y="1178"/>
                  </a:moveTo>
                  <a:cubicBezTo>
                    <a:pt x="226" y="803"/>
                    <a:pt x="101" y="402"/>
                    <a:pt x="1" y="1"/>
                  </a:cubicBezTo>
                  <a:lnTo>
                    <a:pt x="1" y="1"/>
                  </a:lnTo>
                  <a:cubicBezTo>
                    <a:pt x="101" y="402"/>
                    <a:pt x="226" y="803"/>
                    <a:pt x="326" y="1178"/>
                  </a:cubicBezTo>
                  <a:lnTo>
                    <a:pt x="326" y="1178"/>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1"/>
            <p:cNvSpPr/>
            <p:nvPr/>
          </p:nvSpPr>
          <p:spPr>
            <a:xfrm rot="260686">
              <a:off x="3875075" y="4052623"/>
              <a:ext cx="38598" cy="103456"/>
            </a:xfrm>
            <a:custGeom>
              <a:avLst/>
              <a:gdLst/>
              <a:ahLst/>
              <a:cxnLst/>
              <a:rect l="l" t="t" r="r" b="b"/>
              <a:pathLst>
                <a:path w="1805" h="4838" extrusionOk="0">
                  <a:moveTo>
                    <a:pt x="1304" y="4838"/>
                  </a:moveTo>
                  <a:cubicBezTo>
                    <a:pt x="878" y="3234"/>
                    <a:pt x="426" y="1604"/>
                    <a:pt x="0" y="0"/>
                  </a:cubicBezTo>
                  <a:cubicBezTo>
                    <a:pt x="627" y="777"/>
                    <a:pt x="1228" y="1554"/>
                    <a:pt x="1805" y="2381"/>
                  </a:cubicBezTo>
                  <a:lnTo>
                    <a:pt x="1805" y="2381"/>
                  </a:lnTo>
                  <a:cubicBezTo>
                    <a:pt x="1228" y="1554"/>
                    <a:pt x="627" y="777"/>
                    <a:pt x="0" y="0"/>
                  </a:cubicBezTo>
                  <a:cubicBezTo>
                    <a:pt x="426" y="1604"/>
                    <a:pt x="878" y="3234"/>
                    <a:pt x="1304" y="4838"/>
                  </a:cubicBezTo>
                  <a:lnTo>
                    <a:pt x="1304" y="4838"/>
                  </a:ln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1"/>
            <p:cNvSpPr/>
            <p:nvPr/>
          </p:nvSpPr>
          <p:spPr>
            <a:xfrm rot="260686">
              <a:off x="4435674" y="3598109"/>
              <a:ext cx="131875" cy="293730"/>
            </a:xfrm>
            <a:custGeom>
              <a:avLst/>
              <a:gdLst/>
              <a:ahLst/>
              <a:cxnLst/>
              <a:rect l="l" t="t" r="r" b="b"/>
              <a:pathLst>
                <a:path w="6167" h="13736" extrusionOk="0">
                  <a:moveTo>
                    <a:pt x="1830" y="13735"/>
                  </a:moveTo>
                  <a:lnTo>
                    <a:pt x="1830" y="13735"/>
                  </a:lnTo>
                  <a:cubicBezTo>
                    <a:pt x="1956" y="13610"/>
                    <a:pt x="2081" y="13460"/>
                    <a:pt x="2231" y="13334"/>
                  </a:cubicBezTo>
                  <a:cubicBezTo>
                    <a:pt x="2081" y="13460"/>
                    <a:pt x="1956" y="13610"/>
                    <a:pt x="1830" y="13735"/>
                  </a:cubicBezTo>
                  <a:close/>
                  <a:moveTo>
                    <a:pt x="2607" y="12933"/>
                  </a:moveTo>
                  <a:cubicBezTo>
                    <a:pt x="1730" y="12106"/>
                    <a:pt x="878" y="11304"/>
                    <a:pt x="1" y="10477"/>
                  </a:cubicBezTo>
                  <a:cubicBezTo>
                    <a:pt x="878" y="11304"/>
                    <a:pt x="1730" y="12106"/>
                    <a:pt x="2607" y="12933"/>
                  </a:cubicBezTo>
                  <a:lnTo>
                    <a:pt x="2607" y="12933"/>
                  </a:lnTo>
                  <a:close/>
                  <a:moveTo>
                    <a:pt x="6166" y="76"/>
                  </a:moveTo>
                  <a:lnTo>
                    <a:pt x="6141" y="51"/>
                  </a:lnTo>
                  <a:lnTo>
                    <a:pt x="6166" y="76"/>
                  </a:lnTo>
                  <a:close/>
                  <a:moveTo>
                    <a:pt x="6141" y="51"/>
                  </a:moveTo>
                  <a:cubicBezTo>
                    <a:pt x="6141" y="51"/>
                    <a:pt x="6141" y="51"/>
                    <a:pt x="6141" y="26"/>
                  </a:cubicBezTo>
                  <a:cubicBezTo>
                    <a:pt x="6141" y="51"/>
                    <a:pt x="6141" y="51"/>
                    <a:pt x="6141" y="51"/>
                  </a:cubicBezTo>
                  <a:close/>
                  <a:moveTo>
                    <a:pt x="6141" y="26"/>
                  </a:moveTo>
                  <a:cubicBezTo>
                    <a:pt x="6141" y="26"/>
                    <a:pt x="6116" y="26"/>
                    <a:pt x="6116" y="26"/>
                  </a:cubicBezTo>
                  <a:cubicBezTo>
                    <a:pt x="6116" y="26"/>
                    <a:pt x="6141" y="26"/>
                    <a:pt x="6141" y="26"/>
                  </a:cubicBezTo>
                  <a:close/>
                  <a:moveTo>
                    <a:pt x="6116" y="26"/>
                  </a:moveTo>
                  <a:cubicBezTo>
                    <a:pt x="6116" y="1"/>
                    <a:pt x="6116" y="1"/>
                    <a:pt x="6116" y="1"/>
                  </a:cubicBezTo>
                  <a:cubicBezTo>
                    <a:pt x="6116" y="1"/>
                    <a:pt x="6116" y="1"/>
                    <a:pt x="6116" y="26"/>
                  </a:cubicBezTo>
                  <a:close/>
                  <a:moveTo>
                    <a:pt x="6116" y="1"/>
                  </a:moveTo>
                  <a:cubicBezTo>
                    <a:pt x="6116" y="1"/>
                    <a:pt x="6116" y="1"/>
                    <a:pt x="6116" y="1"/>
                  </a:cubicBezTo>
                  <a:cubicBezTo>
                    <a:pt x="6116" y="1"/>
                    <a:pt x="6116" y="1"/>
                    <a:pt x="6116" y="1"/>
                  </a:cubicBez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1"/>
            <p:cNvSpPr/>
            <p:nvPr/>
          </p:nvSpPr>
          <p:spPr>
            <a:xfrm rot="260686">
              <a:off x="2915508" y="4295498"/>
              <a:ext cx="92186" cy="6971"/>
            </a:xfrm>
            <a:custGeom>
              <a:avLst/>
              <a:gdLst/>
              <a:ahLst/>
              <a:cxnLst/>
              <a:rect l="l" t="t" r="r" b="b"/>
              <a:pathLst>
                <a:path w="4311" h="326" extrusionOk="0">
                  <a:moveTo>
                    <a:pt x="0" y="0"/>
                  </a:moveTo>
                  <a:lnTo>
                    <a:pt x="0" y="0"/>
                  </a:lnTo>
                  <a:cubicBezTo>
                    <a:pt x="542" y="67"/>
                    <a:pt x="1087" y="122"/>
                    <a:pt x="1634" y="169"/>
                  </a:cubicBezTo>
                  <a:lnTo>
                    <a:pt x="1634" y="169"/>
                  </a:lnTo>
                  <a:cubicBezTo>
                    <a:pt x="1084" y="120"/>
                    <a:pt x="537" y="60"/>
                    <a:pt x="0" y="0"/>
                  </a:cubicBezTo>
                  <a:close/>
                  <a:moveTo>
                    <a:pt x="1634" y="169"/>
                  </a:moveTo>
                  <a:cubicBezTo>
                    <a:pt x="2000" y="201"/>
                    <a:pt x="2368" y="229"/>
                    <a:pt x="2736" y="250"/>
                  </a:cubicBezTo>
                  <a:lnTo>
                    <a:pt x="2736" y="250"/>
                  </a:lnTo>
                  <a:cubicBezTo>
                    <a:pt x="2368" y="227"/>
                    <a:pt x="2001" y="200"/>
                    <a:pt x="1634" y="169"/>
                  </a:cubicBezTo>
                  <a:close/>
                  <a:moveTo>
                    <a:pt x="2736" y="250"/>
                  </a:moveTo>
                  <a:lnTo>
                    <a:pt x="2736" y="250"/>
                  </a:lnTo>
                  <a:cubicBezTo>
                    <a:pt x="2949" y="263"/>
                    <a:pt x="3163" y="275"/>
                    <a:pt x="3377" y="286"/>
                  </a:cubicBezTo>
                  <a:lnTo>
                    <a:pt x="3377" y="286"/>
                  </a:lnTo>
                  <a:cubicBezTo>
                    <a:pt x="3328" y="283"/>
                    <a:pt x="3280" y="279"/>
                    <a:pt x="3233" y="276"/>
                  </a:cubicBezTo>
                  <a:cubicBezTo>
                    <a:pt x="3083" y="276"/>
                    <a:pt x="2907" y="251"/>
                    <a:pt x="2757" y="251"/>
                  </a:cubicBezTo>
                  <a:cubicBezTo>
                    <a:pt x="2750" y="250"/>
                    <a:pt x="2743" y="250"/>
                    <a:pt x="2736" y="250"/>
                  </a:cubicBezTo>
                  <a:close/>
                  <a:moveTo>
                    <a:pt x="3377" y="286"/>
                  </a:moveTo>
                  <a:cubicBezTo>
                    <a:pt x="3685" y="307"/>
                    <a:pt x="4007" y="326"/>
                    <a:pt x="4311" y="326"/>
                  </a:cubicBezTo>
                  <a:cubicBezTo>
                    <a:pt x="4000" y="315"/>
                    <a:pt x="3689" y="302"/>
                    <a:pt x="3377" y="286"/>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1"/>
            <p:cNvSpPr/>
            <p:nvPr/>
          </p:nvSpPr>
          <p:spPr>
            <a:xfrm rot="260686">
              <a:off x="2894610" y="4287959"/>
              <a:ext cx="20914" cy="3250"/>
            </a:xfrm>
            <a:custGeom>
              <a:avLst/>
              <a:gdLst/>
              <a:ahLst/>
              <a:cxnLst/>
              <a:rect l="l" t="t" r="r" b="b"/>
              <a:pathLst>
                <a:path w="978" h="152" extrusionOk="0">
                  <a:moveTo>
                    <a:pt x="978" y="151"/>
                  </a:moveTo>
                  <a:cubicBezTo>
                    <a:pt x="978" y="151"/>
                    <a:pt x="978" y="151"/>
                    <a:pt x="978" y="151"/>
                  </a:cubicBezTo>
                  <a:cubicBezTo>
                    <a:pt x="978" y="151"/>
                    <a:pt x="978" y="151"/>
                    <a:pt x="978" y="151"/>
                  </a:cubicBezTo>
                  <a:close/>
                  <a:moveTo>
                    <a:pt x="978" y="151"/>
                  </a:moveTo>
                  <a:cubicBezTo>
                    <a:pt x="978" y="151"/>
                    <a:pt x="978" y="151"/>
                    <a:pt x="953" y="151"/>
                  </a:cubicBezTo>
                  <a:cubicBezTo>
                    <a:pt x="978" y="151"/>
                    <a:pt x="978" y="151"/>
                    <a:pt x="978" y="151"/>
                  </a:cubicBezTo>
                  <a:close/>
                  <a:moveTo>
                    <a:pt x="953" y="151"/>
                  </a:moveTo>
                  <a:cubicBezTo>
                    <a:pt x="652" y="101"/>
                    <a:pt x="326" y="51"/>
                    <a:pt x="26" y="1"/>
                  </a:cubicBezTo>
                  <a:cubicBezTo>
                    <a:pt x="326" y="51"/>
                    <a:pt x="652" y="101"/>
                    <a:pt x="953" y="151"/>
                  </a:cubicBezTo>
                  <a:close/>
                  <a:moveTo>
                    <a:pt x="1" y="1"/>
                  </a:moveTo>
                  <a:cubicBezTo>
                    <a:pt x="1" y="1"/>
                    <a:pt x="1" y="1"/>
                    <a:pt x="1" y="1"/>
                  </a:cubicBezTo>
                  <a:cubicBezTo>
                    <a:pt x="1" y="1"/>
                    <a:pt x="1" y="1"/>
                    <a:pt x="1" y="1"/>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1"/>
            <p:cNvSpPr/>
            <p:nvPr/>
          </p:nvSpPr>
          <p:spPr>
            <a:xfrm rot="260686">
              <a:off x="4386945" y="3598881"/>
              <a:ext cx="207446" cy="276024"/>
            </a:xfrm>
            <a:custGeom>
              <a:avLst/>
              <a:gdLst/>
              <a:ahLst/>
              <a:cxnLst/>
              <a:rect l="l" t="t" r="r" b="b"/>
              <a:pathLst>
                <a:path w="9701" h="12908" extrusionOk="0">
                  <a:moveTo>
                    <a:pt x="2582" y="12907"/>
                  </a:moveTo>
                  <a:cubicBezTo>
                    <a:pt x="1705" y="12456"/>
                    <a:pt x="853" y="11955"/>
                    <a:pt x="1" y="11429"/>
                  </a:cubicBezTo>
                  <a:lnTo>
                    <a:pt x="1" y="11429"/>
                  </a:lnTo>
                  <a:cubicBezTo>
                    <a:pt x="853" y="11955"/>
                    <a:pt x="1705" y="12456"/>
                    <a:pt x="2582" y="12907"/>
                  </a:cubicBezTo>
                  <a:close/>
                  <a:moveTo>
                    <a:pt x="8873" y="6892"/>
                  </a:moveTo>
                  <a:lnTo>
                    <a:pt x="8873" y="6892"/>
                  </a:lnTo>
                  <a:cubicBezTo>
                    <a:pt x="9675" y="4662"/>
                    <a:pt x="9700" y="2030"/>
                    <a:pt x="8472" y="0"/>
                  </a:cubicBezTo>
                  <a:cubicBezTo>
                    <a:pt x="9700" y="2030"/>
                    <a:pt x="9675" y="4662"/>
                    <a:pt x="8873" y="6892"/>
                  </a:cubicBezTo>
                  <a:lnTo>
                    <a:pt x="8873" y="6892"/>
                  </a:ln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1"/>
            <p:cNvSpPr/>
            <p:nvPr/>
          </p:nvSpPr>
          <p:spPr>
            <a:xfrm rot="260686">
              <a:off x="2293647" y="4210224"/>
              <a:ext cx="132388" cy="165105"/>
            </a:xfrm>
            <a:custGeom>
              <a:avLst/>
              <a:gdLst/>
              <a:ahLst/>
              <a:cxnLst/>
              <a:rect l="l" t="t" r="r" b="b"/>
              <a:pathLst>
                <a:path w="6191" h="7721" extrusionOk="0">
                  <a:moveTo>
                    <a:pt x="3033" y="0"/>
                  </a:moveTo>
                  <a:lnTo>
                    <a:pt x="2983" y="26"/>
                  </a:lnTo>
                  <a:cubicBezTo>
                    <a:pt x="953" y="903"/>
                    <a:pt x="0" y="3259"/>
                    <a:pt x="877" y="5289"/>
                  </a:cubicBezTo>
                  <a:cubicBezTo>
                    <a:pt x="1533" y="6805"/>
                    <a:pt x="3014" y="7721"/>
                    <a:pt x="4567" y="7721"/>
                  </a:cubicBezTo>
                  <a:cubicBezTo>
                    <a:pt x="5093" y="7721"/>
                    <a:pt x="5627" y="7616"/>
                    <a:pt x="6141" y="7394"/>
                  </a:cubicBezTo>
                  <a:lnTo>
                    <a:pt x="6191" y="7394"/>
                  </a:lnTo>
                  <a:lnTo>
                    <a:pt x="3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1"/>
            <p:cNvSpPr/>
            <p:nvPr/>
          </p:nvSpPr>
          <p:spPr>
            <a:xfrm rot="260686">
              <a:off x="2406371" y="3509355"/>
              <a:ext cx="2114295" cy="896116"/>
            </a:xfrm>
            <a:custGeom>
              <a:avLst/>
              <a:gdLst/>
              <a:ahLst/>
              <a:cxnLst/>
              <a:rect l="l" t="t" r="r" b="b"/>
              <a:pathLst>
                <a:path w="98873" h="41906" extrusionOk="0">
                  <a:moveTo>
                    <a:pt x="98873" y="1"/>
                  </a:moveTo>
                  <a:cubicBezTo>
                    <a:pt x="82432" y="6367"/>
                    <a:pt x="65840" y="12256"/>
                    <a:pt x="49299" y="18296"/>
                  </a:cubicBezTo>
                  <a:cubicBezTo>
                    <a:pt x="41003" y="21329"/>
                    <a:pt x="32732" y="24387"/>
                    <a:pt x="24512" y="27595"/>
                  </a:cubicBezTo>
                  <a:cubicBezTo>
                    <a:pt x="16291" y="30803"/>
                    <a:pt x="8095" y="34136"/>
                    <a:pt x="0" y="37770"/>
                  </a:cubicBezTo>
                  <a:lnTo>
                    <a:pt x="1980" y="41906"/>
                  </a:lnTo>
                  <a:cubicBezTo>
                    <a:pt x="9800" y="37971"/>
                    <a:pt x="17795" y="34312"/>
                    <a:pt x="25840" y="30778"/>
                  </a:cubicBezTo>
                  <a:cubicBezTo>
                    <a:pt x="33885" y="27219"/>
                    <a:pt x="41980" y="23810"/>
                    <a:pt x="50126" y="20427"/>
                  </a:cubicBezTo>
                  <a:cubicBezTo>
                    <a:pt x="66391" y="13685"/>
                    <a:pt x="82732" y="7068"/>
                    <a:pt x="98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1"/>
            <p:cNvSpPr/>
            <p:nvPr/>
          </p:nvSpPr>
          <p:spPr>
            <a:xfrm rot="260686">
              <a:off x="2331588" y="4136826"/>
              <a:ext cx="213861" cy="278162"/>
            </a:xfrm>
            <a:custGeom>
              <a:avLst/>
              <a:gdLst/>
              <a:ahLst/>
              <a:cxnLst/>
              <a:rect l="l" t="t" r="r" b="b"/>
              <a:pathLst>
                <a:path w="10001" h="13008" extrusionOk="0">
                  <a:moveTo>
                    <a:pt x="5414" y="0"/>
                  </a:moveTo>
                  <a:lnTo>
                    <a:pt x="1" y="2331"/>
                  </a:lnTo>
                  <a:lnTo>
                    <a:pt x="4587" y="13008"/>
                  </a:lnTo>
                  <a:lnTo>
                    <a:pt x="10001" y="10702"/>
                  </a:lnTo>
                  <a:lnTo>
                    <a:pt x="54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1"/>
            <p:cNvSpPr/>
            <p:nvPr/>
          </p:nvSpPr>
          <p:spPr>
            <a:xfrm rot="260686">
              <a:off x="2068847" y="4231342"/>
              <a:ext cx="294778" cy="203404"/>
            </a:xfrm>
            <a:custGeom>
              <a:avLst/>
              <a:gdLst/>
              <a:ahLst/>
              <a:cxnLst/>
              <a:rect l="l" t="t" r="r" b="b"/>
              <a:pathLst>
                <a:path w="13785" h="9512" extrusionOk="0">
                  <a:moveTo>
                    <a:pt x="9113" y="0"/>
                  </a:moveTo>
                  <a:cubicBezTo>
                    <a:pt x="8009" y="0"/>
                    <a:pt x="6909" y="430"/>
                    <a:pt x="6141" y="1216"/>
                  </a:cubicBezTo>
                  <a:cubicBezTo>
                    <a:pt x="5364" y="1968"/>
                    <a:pt x="4938" y="2996"/>
                    <a:pt x="4386" y="3923"/>
                  </a:cubicBezTo>
                  <a:cubicBezTo>
                    <a:pt x="3384" y="5577"/>
                    <a:pt x="1680" y="6730"/>
                    <a:pt x="0" y="7682"/>
                  </a:cubicBezTo>
                  <a:lnTo>
                    <a:pt x="727" y="9512"/>
                  </a:lnTo>
                  <a:cubicBezTo>
                    <a:pt x="1630" y="9061"/>
                    <a:pt x="2629" y="8910"/>
                    <a:pt x="3633" y="8910"/>
                  </a:cubicBezTo>
                  <a:cubicBezTo>
                    <a:pt x="4078" y="8910"/>
                    <a:pt x="4524" y="8939"/>
                    <a:pt x="4963" y="8986"/>
                  </a:cubicBezTo>
                  <a:cubicBezTo>
                    <a:pt x="6099" y="9085"/>
                    <a:pt x="7250" y="9280"/>
                    <a:pt x="8393" y="9280"/>
                  </a:cubicBezTo>
                  <a:cubicBezTo>
                    <a:pt x="8687" y="9280"/>
                    <a:pt x="8981" y="9267"/>
                    <a:pt x="9274" y="9236"/>
                  </a:cubicBezTo>
                  <a:cubicBezTo>
                    <a:pt x="10702" y="9111"/>
                    <a:pt x="12181" y="8459"/>
                    <a:pt x="12883" y="7181"/>
                  </a:cubicBezTo>
                  <a:cubicBezTo>
                    <a:pt x="13785" y="5577"/>
                    <a:pt x="12933" y="1091"/>
                    <a:pt x="10426" y="214"/>
                  </a:cubicBezTo>
                  <a:cubicBezTo>
                    <a:pt x="10002" y="70"/>
                    <a:pt x="9557" y="0"/>
                    <a:pt x="9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1"/>
            <p:cNvSpPr/>
            <p:nvPr/>
          </p:nvSpPr>
          <p:spPr>
            <a:xfrm rot="260686">
              <a:off x="2070653" y="4341243"/>
              <a:ext cx="154392" cy="71850"/>
            </a:xfrm>
            <a:custGeom>
              <a:avLst/>
              <a:gdLst/>
              <a:ahLst/>
              <a:cxnLst/>
              <a:rect l="l" t="t" r="r" b="b"/>
              <a:pathLst>
                <a:path w="7220" h="3360" extrusionOk="0">
                  <a:moveTo>
                    <a:pt x="7019" y="1"/>
                  </a:moveTo>
                  <a:lnTo>
                    <a:pt x="1" y="2908"/>
                  </a:lnTo>
                  <a:lnTo>
                    <a:pt x="176" y="3359"/>
                  </a:lnTo>
                  <a:lnTo>
                    <a:pt x="7219" y="477"/>
                  </a:lnTo>
                  <a:lnTo>
                    <a:pt x="70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1"/>
            <p:cNvSpPr/>
            <p:nvPr/>
          </p:nvSpPr>
          <p:spPr>
            <a:xfrm rot="260686">
              <a:off x="2177228" y="4312145"/>
              <a:ext cx="92208" cy="81537"/>
            </a:xfrm>
            <a:custGeom>
              <a:avLst/>
              <a:gdLst/>
              <a:ahLst/>
              <a:cxnLst/>
              <a:rect l="l" t="t" r="r" b="b"/>
              <a:pathLst>
                <a:path w="4312" h="3813" extrusionOk="0">
                  <a:moveTo>
                    <a:pt x="2163" y="1"/>
                  </a:moveTo>
                  <a:cubicBezTo>
                    <a:pt x="1919" y="1"/>
                    <a:pt x="1670" y="48"/>
                    <a:pt x="1429" y="147"/>
                  </a:cubicBezTo>
                  <a:cubicBezTo>
                    <a:pt x="451" y="548"/>
                    <a:pt x="0" y="1651"/>
                    <a:pt x="376" y="2628"/>
                  </a:cubicBezTo>
                  <a:cubicBezTo>
                    <a:pt x="682" y="3373"/>
                    <a:pt x="1410" y="3813"/>
                    <a:pt x="2172" y="3813"/>
                  </a:cubicBezTo>
                  <a:cubicBezTo>
                    <a:pt x="2410" y="3813"/>
                    <a:pt x="2650" y="3770"/>
                    <a:pt x="2882" y="3681"/>
                  </a:cubicBezTo>
                  <a:cubicBezTo>
                    <a:pt x="3835" y="3280"/>
                    <a:pt x="4311" y="2152"/>
                    <a:pt x="3910" y="1175"/>
                  </a:cubicBezTo>
                  <a:cubicBezTo>
                    <a:pt x="3608" y="438"/>
                    <a:pt x="2908" y="1"/>
                    <a:pt x="2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1"/>
            <p:cNvSpPr/>
            <p:nvPr/>
          </p:nvSpPr>
          <p:spPr>
            <a:xfrm rot="260686">
              <a:off x="2118441" y="4243175"/>
              <a:ext cx="188136" cy="129052"/>
            </a:xfrm>
            <a:custGeom>
              <a:avLst/>
              <a:gdLst/>
              <a:ahLst/>
              <a:cxnLst/>
              <a:rect l="l" t="t" r="r" b="b"/>
              <a:pathLst>
                <a:path w="8798" h="6035" extrusionOk="0">
                  <a:moveTo>
                    <a:pt x="6663" y="1"/>
                  </a:moveTo>
                  <a:cubicBezTo>
                    <a:pt x="6471" y="1"/>
                    <a:pt x="6279" y="15"/>
                    <a:pt x="6091" y="45"/>
                  </a:cubicBezTo>
                  <a:cubicBezTo>
                    <a:pt x="5565" y="145"/>
                    <a:pt x="5114" y="421"/>
                    <a:pt x="4738" y="721"/>
                  </a:cubicBezTo>
                  <a:cubicBezTo>
                    <a:pt x="4362" y="1047"/>
                    <a:pt x="4011" y="1398"/>
                    <a:pt x="3710" y="1774"/>
                  </a:cubicBezTo>
                  <a:cubicBezTo>
                    <a:pt x="3384" y="2125"/>
                    <a:pt x="3109" y="2526"/>
                    <a:pt x="2833" y="2927"/>
                  </a:cubicBezTo>
                  <a:lnTo>
                    <a:pt x="2031" y="4105"/>
                  </a:lnTo>
                  <a:cubicBezTo>
                    <a:pt x="1755" y="4481"/>
                    <a:pt x="1455" y="4857"/>
                    <a:pt x="1129" y="5183"/>
                  </a:cubicBezTo>
                  <a:cubicBezTo>
                    <a:pt x="803" y="5533"/>
                    <a:pt x="452" y="5834"/>
                    <a:pt x="1" y="6035"/>
                  </a:cubicBezTo>
                  <a:lnTo>
                    <a:pt x="1" y="6035"/>
                  </a:lnTo>
                  <a:cubicBezTo>
                    <a:pt x="953" y="5759"/>
                    <a:pt x="1655" y="5032"/>
                    <a:pt x="2282" y="4305"/>
                  </a:cubicBezTo>
                  <a:cubicBezTo>
                    <a:pt x="2883" y="3528"/>
                    <a:pt x="3384" y="2751"/>
                    <a:pt x="4011" y="2025"/>
                  </a:cubicBezTo>
                  <a:cubicBezTo>
                    <a:pt x="4312" y="1674"/>
                    <a:pt x="4638" y="1323"/>
                    <a:pt x="4988" y="1022"/>
                  </a:cubicBezTo>
                  <a:cubicBezTo>
                    <a:pt x="5339" y="721"/>
                    <a:pt x="5715" y="471"/>
                    <a:pt x="6141" y="371"/>
                  </a:cubicBezTo>
                  <a:cubicBezTo>
                    <a:pt x="6442" y="304"/>
                    <a:pt x="6754" y="270"/>
                    <a:pt x="7062" y="270"/>
                  </a:cubicBezTo>
                  <a:cubicBezTo>
                    <a:pt x="7216" y="270"/>
                    <a:pt x="7369" y="279"/>
                    <a:pt x="7520" y="295"/>
                  </a:cubicBezTo>
                  <a:cubicBezTo>
                    <a:pt x="7971" y="345"/>
                    <a:pt x="8447" y="521"/>
                    <a:pt x="8798" y="847"/>
                  </a:cubicBezTo>
                  <a:cubicBezTo>
                    <a:pt x="8497" y="446"/>
                    <a:pt x="8021" y="220"/>
                    <a:pt x="7545" y="95"/>
                  </a:cubicBezTo>
                  <a:cubicBezTo>
                    <a:pt x="7256" y="34"/>
                    <a:pt x="6959" y="1"/>
                    <a:pt x="6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1"/>
            <p:cNvSpPr/>
            <p:nvPr/>
          </p:nvSpPr>
          <p:spPr>
            <a:xfrm rot="260686">
              <a:off x="2348455" y="4196589"/>
              <a:ext cx="87375" cy="190809"/>
            </a:xfrm>
            <a:custGeom>
              <a:avLst/>
              <a:gdLst/>
              <a:ahLst/>
              <a:cxnLst/>
              <a:rect l="l" t="t" r="r" b="b"/>
              <a:pathLst>
                <a:path w="4086" h="8923" extrusionOk="0">
                  <a:moveTo>
                    <a:pt x="1" y="1"/>
                  </a:moveTo>
                  <a:cubicBezTo>
                    <a:pt x="527" y="1554"/>
                    <a:pt x="1179" y="3058"/>
                    <a:pt x="1855" y="4562"/>
                  </a:cubicBezTo>
                  <a:cubicBezTo>
                    <a:pt x="2532" y="6041"/>
                    <a:pt x="3234" y="7519"/>
                    <a:pt x="4086" y="8923"/>
                  </a:cubicBezTo>
                  <a:cubicBezTo>
                    <a:pt x="3535" y="7369"/>
                    <a:pt x="2908" y="5865"/>
                    <a:pt x="2231" y="4387"/>
                  </a:cubicBezTo>
                  <a:cubicBezTo>
                    <a:pt x="1530" y="2908"/>
                    <a:pt x="828" y="14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71"/>
          <p:cNvSpPr txBox="1">
            <a:spLocks noGrp="1"/>
          </p:cNvSpPr>
          <p:nvPr>
            <p:ph type="title"/>
          </p:nvPr>
        </p:nvSpPr>
        <p:spPr>
          <a:xfrm>
            <a:off x="2081006" y="186922"/>
            <a:ext cx="6879006" cy="76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kern="100" dirty="0">
                <a:effectLst/>
                <a:latin typeface="Lucida Calligraphy" panose="03010101010101010101" pitchFamily="66" charset="0"/>
                <a:ea typeface="Aptos" panose="020B0004020202020204" pitchFamily="34" charset="0"/>
                <a:cs typeface="Times New Roman" panose="02020603050405020304" pitchFamily="18" charset="0"/>
              </a:rPr>
              <a:t>When to Use MongoDB and PostgreSQL</a:t>
            </a:r>
            <a:endParaRPr sz="2800" dirty="0">
              <a:latin typeface="Lucida Calligraphy" panose="03010101010101010101" pitchFamily="66" charset="0"/>
              <a:cs typeface="Times New Roman" panose="02020603050405020304" pitchFamily="18" charset="0"/>
            </a:endParaRPr>
          </a:p>
        </p:txBody>
      </p:sp>
      <p:sp>
        <p:nvSpPr>
          <p:cNvPr id="913" name="Google Shape;913;p71"/>
          <p:cNvSpPr txBox="1">
            <a:spLocks noGrp="1"/>
          </p:cNvSpPr>
          <p:nvPr>
            <p:ph type="subTitle" idx="1"/>
          </p:nvPr>
        </p:nvSpPr>
        <p:spPr>
          <a:xfrm>
            <a:off x="2890478" y="1250497"/>
            <a:ext cx="6001011" cy="3675082"/>
          </a:xfrm>
          <a:prstGeom prst="rect">
            <a:avLst/>
          </a:prstGeom>
        </p:spPr>
        <p:txBody>
          <a:bodyPr spcFirstLastPara="1" wrap="square" lIns="91425" tIns="91425" rIns="91425" bIns="91425" anchor="ctr" anchorCtr="0">
            <a:noAutofit/>
          </a:bodyPr>
          <a:lstStyle/>
          <a:p>
            <a:pPr marL="171450" marR="0" indent="-171450" algn="l">
              <a:lnSpc>
                <a:spcPct val="115000"/>
              </a:lnSpc>
              <a:spcAft>
                <a:spcPts val="800"/>
              </a:spcAft>
              <a:buFont typeface="Wingdings" panose="05000000000000000000" pitchFamily="2" charset="2"/>
              <a:buChar char="v"/>
            </a:pPr>
            <a:r>
              <a:rPr lang="en-US" sz="1400" b="1" kern="100" dirty="0">
                <a:solidFill>
                  <a:schemeClr val="bg2"/>
                </a:solidFill>
                <a:effectLst/>
                <a:latin typeface="Garamond (Body)"/>
                <a:ea typeface="Aptos" panose="020B0004020202020204" pitchFamily="34" charset="0"/>
                <a:cs typeface="Times New Roman" panose="02020603050405020304" pitchFamily="18" charset="0"/>
              </a:rPr>
              <a:t> When to Use ACID (PostgreSQL):</a:t>
            </a:r>
            <a:endParaRPr lang="en-US" sz="1400" kern="100" dirty="0">
              <a:solidFill>
                <a:schemeClr val="bg2"/>
              </a:solidFill>
              <a:effectLst/>
              <a:latin typeface="Garamond (Body)"/>
              <a:ea typeface="Aptos" panose="020B0004020202020204" pitchFamily="34" charset="0"/>
              <a:cs typeface="Times New Roman" panose="02020603050405020304" pitchFamily="18" charset="0"/>
            </a:endParaRPr>
          </a:p>
          <a:p>
            <a:pPr marL="171450" marR="0" lvl="0" indent="-171450" algn="l">
              <a:lnSpc>
                <a:spcPct val="115000"/>
              </a:lnSpc>
              <a:spcAft>
                <a:spcPts val="800"/>
              </a:spcAft>
              <a:buSzPts val="1000"/>
              <a:buFont typeface="Wingdings" panose="05000000000000000000" pitchFamily="2" charset="2"/>
              <a:buChar char="Ø"/>
              <a:tabLst>
                <a:tab pos="457200" algn="l"/>
              </a:tabLst>
            </a:pPr>
            <a:r>
              <a:rPr lang="en-US" sz="1400" kern="100" dirty="0">
                <a:solidFill>
                  <a:schemeClr val="bg2"/>
                </a:solidFill>
                <a:effectLst/>
                <a:latin typeface="Garamond (Body)"/>
                <a:ea typeface="Aptos" panose="020B0004020202020204" pitchFamily="34" charset="0"/>
                <a:cs typeface="Times New Roman" panose="02020603050405020304" pitchFamily="18" charset="0"/>
              </a:rPr>
              <a:t>Applications that require </a:t>
            </a:r>
            <a:r>
              <a:rPr lang="en-US" sz="1400" b="1" kern="100" dirty="0">
                <a:solidFill>
                  <a:schemeClr val="bg2"/>
                </a:solidFill>
                <a:effectLst/>
                <a:latin typeface="Garamond (Body)"/>
                <a:ea typeface="Aptos" panose="020B0004020202020204" pitchFamily="34" charset="0"/>
                <a:cs typeface="Times New Roman" panose="02020603050405020304" pitchFamily="18" charset="0"/>
              </a:rPr>
              <a:t>strong consistency</a:t>
            </a:r>
            <a:r>
              <a:rPr lang="en-US" sz="1400" kern="100" dirty="0">
                <a:solidFill>
                  <a:schemeClr val="bg2"/>
                </a:solidFill>
                <a:effectLst/>
                <a:latin typeface="Garamond (Body)"/>
                <a:ea typeface="Aptos" panose="020B0004020202020204" pitchFamily="34" charset="0"/>
                <a:cs typeface="Times New Roman" panose="02020603050405020304" pitchFamily="18" charset="0"/>
              </a:rPr>
              <a:t> and data integrity, such as:</a:t>
            </a:r>
          </a:p>
          <a:p>
            <a:pPr marL="742950" marR="0" lvl="1" indent="-285750" algn="l">
              <a:lnSpc>
                <a:spcPct val="115000"/>
              </a:lnSpc>
              <a:spcAft>
                <a:spcPts val="800"/>
              </a:spcAft>
              <a:buSzPts val="1000"/>
              <a:buFont typeface="Courier New" panose="02070309020205020404" pitchFamily="49" charset="0"/>
              <a:buChar char="o"/>
              <a:tabLst>
                <a:tab pos="914400" algn="l"/>
              </a:tabLst>
            </a:pPr>
            <a:r>
              <a:rPr lang="en-US" sz="1400" kern="100" dirty="0">
                <a:solidFill>
                  <a:schemeClr val="bg2"/>
                </a:solidFill>
                <a:effectLst/>
                <a:latin typeface="Garamond (Body)"/>
                <a:ea typeface="Aptos" panose="020B0004020202020204" pitchFamily="34" charset="0"/>
                <a:cs typeface="Times New Roman" panose="02020603050405020304" pitchFamily="18" charset="0"/>
              </a:rPr>
              <a:t>Financial systems (e.g., banking, trading platforms).</a:t>
            </a:r>
          </a:p>
          <a:p>
            <a:pPr marL="742950" marR="0" lvl="1" indent="-285750" algn="l">
              <a:lnSpc>
                <a:spcPct val="115000"/>
              </a:lnSpc>
              <a:spcAft>
                <a:spcPts val="800"/>
              </a:spcAft>
              <a:buSzPts val="1000"/>
              <a:buFont typeface="Courier New" panose="02070309020205020404" pitchFamily="49" charset="0"/>
              <a:buChar char="o"/>
              <a:tabLst>
                <a:tab pos="914400" algn="l"/>
              </a:tabLst>
            </a:pPr>
            <a:r>
              <a:rPr lang="en-US" sz="1400" kern="100" dirty="0">
                <a:solidFill>
                  <a:schemeClr val="bg2"/>
                </a:solidFill>
                <a:effectLst/>
                <a:latin typeface="Garamond (Body)"/>
                <a:ea typeface="Aptos" panose="020B0004020202020204" pitchFamily="34" charset="0"/>
                <a:cs typeface="Times New Roman" panose="02020603050405020304" pitchFamily="18" charset="0"/>
              </a:rPr>
              <a:t>E-commerce platforms managing inventory and orders.</a:t>
            </a:r>
          </a:p>
          <a:p>
            <a:pPr marL="742950" marR="0" lvl="1" indent="-285750" algn="l">
              <a:lnSpc>
                <a:spcPct val="115000"/>
              </a:lnSpc>
              <a:spcAft>
                <a:spcPts val="800"/>
              </a:spcAft>
              <a:buSzPts val="1000"/>
              <a:buFont typeface="Courier New" panose="02070309020205020404" pitchFamily="49" charset="0"/>
              <a:buChar char="o"/>
              <a:tabLst>
                <a:tab pos="914400" algn="l"/>
              </a:tabLst>
            </a:pPr>
            <a:r>
              <a:rPr lang="en-US" sz="1400" kern="100" dirty="0">
                <a:solidFill>
                  <a:schemeClr val="bg2"/>
                </a:solidFill>
                <a:effectLst/>
                <a:latin typeface="Garamond (Body)"/>
                <a:ea typeface="Aptos" panose="020B0004020202020204" pitchFamily="34" charset="0"/>
                <a:cs typeface="Times New Roman" panose="02020603050405020304" pitchFamily="18" charset="0"/>
              </a:rPr>
              <a:t>Healthcare applications requiring strict compliance.</a:t>
            </a:r>
          </a:p>
          <a:p>
            <a:pPr marL="171450" marR="0" indent="-171450" algn="l">
              <a:lnSpc>
                <a:spcPct val="115000"/>
              </a:lnSpc>
              <a:spcAft>
                <a:spcPts val="800"/>
              </a:spcAft>
              <a:buFont typeface="Wingdings" panose="05000000000000000000" pitchFamily="2" charset="2"/>
              <a:buChar char="v"/>
            </a:pPr>
            <a:r>
              <a:rPr lang="en-US" sz="1400" b="1" kern="100" dirty="0">
                <a:solidFill>
                  <a:schemeClr val="bg2"/>
                </a:solidFill>
                <a:effectLst/>
                <a:latin typeface="Garamond (Body)"/>
                <a:ea typeface="Aptos" panose="020B0004020202020204" pitchFamily="34" charset="0"/>
                <a:cs typeface="Times New Roman" panose="02020603050405020304" pitchFamily="18" charset="0"/>
              </a:rPr>
              <a:t> When to Use BASE (MongoDB):</a:t>
            </a:r>
            <a:endParaRPr lang="en-US" sz="1400" kern="100" dirty="0">
              <a:solidFill>
                <a:schemeClr val="bg2"/>
              </a:solidFill>
              <a:effectLst/>
              <a:latin typeface="Garamond (Body)"/>
              <a:ea typeface="Aptos" panose="020B0004020202020204" pitchFamily="34" charset="0"/>
              <a:cs typeface="Times New Roman" panose="02020603050405020304" pitchFamily="18" charset="0"/>
            </a:endParaRPr>
          </a:p>
          <a:p>
            <a:pPr marL="171450" marR="0" lvl="0" indent="-171450" algn="l">
              <a:lnSpc>
                <a:spcPct val="115000"/>
              </a:lnSpc>
              <a:spcAft>
                <a:spcPts val="800"/>
              </a:spcAft>
              <a:buSzPts val="1000"/>
              <a:buFont typeface="Wingdings" panose="05000000000000000000" pitchFamily="2" charset="2"/>
              <a:buChar char="Ø"/>
              <a:tabLst>
                <a:tab pos="457200" algn="l"/>
              </a:tabLst>
            </a:pPr>
            <a:r>
              <a:rPr lang="en-US" sz="1400" kern="100" dirty="0">
                <a:solidFill>
                  <a:schemeClr val="bg2"/>
                </a:solidFill>
                <a:effectLst/>
                <a:latin typeface="Garamond (Body)"/>
                <a:ea typeface="Aptos" panose="020B0004020202020204" pitchFamily="34" charset="0"/>
                <a:cs typeface="Times New Roman" panose="02020603050405020304" pitchFamily="18" charset="0"/>
              </a:rPr>
              <a:t>Applications that prioritize </a:t>
            </a:r>
            <a:r>
              <a:rPr lang="en-US" sz="1400" b="1" kern="100" dirty="0">
                <a:solidFill>
                  <a:schemeClr val="bg2"/>
                </a:solidFill>
                <a:effectLst/>
                <a:latin typeface="Garamond (Body)"/>
                <a:ea typeface="Aptos" panose="020B0004020202020204" pitchFamily="34" charset="0"/>
                <a:cs typeface="Times New Roman" panose="02020603050405020304" pitchFamily="18" charset="0"/>
              </a:rPr>
              <a:t>scalability and availability</a:t>
            </a:r>
            <a:r>
              <a:rPr lang="en-US" sz="1400" kern="100" dirty="0">
                <a:solidFill>
                  <a:schemeClr val="bg2"/>
                </a:solidFill>
                <a:effectLst/>
                <a:latin typeface="Garamond (Body)"/>
                <a:ea typeface="Aptos" panose="020B0004020202020204" pitchFamily="34" charset="0"/>
                <a:cs typeface="Times New Roman" panose="02020603050405020304" pitchFamily="18" charset="0"/>
              </a:rPr>
              <a:t> over immediate consistency, such as:</a:t>
            </a:r>
          </a:p>
          <a:p>
            <a:pPr marL="742950" marR="0" lvl="1" indent="-285750" algn="l">
              <a:lnSpc>
                <a:spcPct val="115000"/>
              </a:lnSpc>
              <a:spcAft>
                <a:spcPts val="800"/>
              </a:spcAft>
              <a:buSzPts val="1000"/>
              <a:buFont typeface="Courier New" panose="02070309020205020404" pitchFamily="49" charset="0"/>
              <a:buChar char="o"/>
              <a:tabLst>
                <a:tab pos="914400" algn="l"/>
              </a:tabLst>
            </a:pPr>
            <a:r>
              <a:rPr lang="en-US" sz="1400" kern="100" dirty="0">
                <a:solidFill>
                  <a:schemeClr val="bg2"/>
                </a:solidFill>
                <a:effectLst/>
                <a:latin typeface="Garamond (Body)"/>
                <a:ea typeface="Aptos" panose="020B0004020202020204" pitchFamily="34" charset="0"/>
                <a:cs typeface="Times New Roman" panose="02020603050405020304" pitchFamily="18" charset="0"/>
              </a:rPr>
              <a:t>Social media platforms (e.g., likes, comments).</a:t>
            </a:r>
          </a:p>
          <a:p>
            <a:pPr marL="742950" marR="0" lvl="1" indent="-285750" algn="l">
              <a:lnSpc>
                <a:spcPct val="115000"/>
              </a:lnSpc>
              <a:spcAft>
                <a:spcPts val="800"/>
              </a:spcAft>
              <a:buSzPts val="1000"/>
              <a:buFont typeface="Courier New" panose="02070309020205020404" pitchFamily="49" charset="0"/>
              <a:buChar char="o"/>
              <a:tabLst>
                <a:tab pos="914400" algn="l"/>
              </a:tabLst>
            </a:pPr>
            <a:r>
              <a:rPr lang="en-US" sz="1400" kern="100" dirty="0">
                <a:solidFill>
                  <a:schemeClr val="bg2"/>
                </a:solidFill>
                <a:effectLst/>
                <a:latin typeface="Garamond (Body)"/>
                <a:ea typeface="Aptos" panose="020B0004020202020204" pitchFamily="34" charset="0"/>
                <a:cs typeface="Times New Roman" panose="02020603050405020304" pitchFamily="18" charset="0"/>
              </a:rPr>
              <a:t>Real-time analytics systems.</a:t>
            </a:r>
          </a:p>
          <a:p>
            <a:pPr marL="742950" marR="0" lvl="1" indent="-285750" algn="l">
              <a:lnSpc>
                <a:spcPct val="115000"/>
              </a:lnSpc>
              <a:spcAft>
                <a:spcPts val="800"/>
              </a:spcAft>
              <a:buSzPts val="1000"/>
              <a:buFont typeface="Courier New" panose="02070309020205020404" pitchFamily="49" charset="0"/>
              <a:buChar char="o"/>
              <a:tabLst>
                <a:tab pos="914400" algn="l"/>
              </a:tabLst>
            </a:pPr>
            <a:r>
              <a:rPr lang="en-US" sz="1400" kern="100" dirty="0">
                <a:solidFill>
                  <a:schemeClr val="bg2"/>
                </a:solidFill>
                <a:effectLst/>
                <a:latin typeface="Garamond (Body)"/>
                <a:ea typeface="Aptos" panose="020B0004020202020204" pitchFamily="34" charset="0"/>
                <a:cs typeface="Times New Roman" panose="02020603050405020304" pitchFamily="18" charset="0"/>
              </a:rPr>
              <a:t>E-commerce platforms for non-critical features (e.g., reviews, recommendations).</a:t>
            </a:r>
          </a:p>
        </p:txBody>
      </p:sp>
      <p:sp>
        <p:nvSpPr>
          <p:cNvPr id="918" name="Google Shape;918;p71"/>
          <p:cNvSpPr txBox="1">
            <a:spLocks noGrp="1"/>
          </p:cNvSpPr>
          <p:nvPr>
            <p:ph type="title" idx="2"/>
          </p:nvPr>
        </p:nvSpPr>
        <p:spPr>
          <a:xfrm rot="20941045">
            <a:off x="811495" y="2851141"/>
            <a:ext cx="1036604" cy="64994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t>DBMS</a:t>
            </a:r>
            <a:endParaRPr sz="1800" dirty="0"/>
          </a:p>
        </p:txBody>
      </p:sp>
      <p:grpSp>
        <p:nvGrpSpPr>
          <p:cNvPr id="914" name="Google Shape;914;p71"/>
          <p:cNvGrpSpPr/>
          <p:nvPr/>
        </p:nvGrpSpPr>
        <p:grpSpPr>
          <a:xfrm>
            <a:off x="757116" y="874946"/>
            <a:ext cx="1796097" cy="1159206"/>
            <a:chOff x="3980482" y="558249"/>
            <a:chExt cx="1796097" cy="1159206"/>
          </a:xfrm>
        </p:grpSpPr>
        <p:sp>
          <p:nvSpPr>
            <p:cNvPr id="915" name="Google Shape;915;p71"/>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1"/>
            <p:cNvSpPr/>
            <p:nvPr/>
          </p:nvSpPr>
          <p:spPr>
            <a:xfrm>
              <a:off x="5423180" y="558249"/>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1"/>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87740289"/>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854"/>
        <p:cNvGrpSpPr/>
        <p:nvPr/>
      </p:nvGrpSpPr>
      <p:grpSpPr>
        <a:xfrm>
          <a:off x="0" y="0"/>
          <a:ext cx="0" cy="0"/>
          <a:chOff x="0" y="0"/>
          <a:chExt cx="0" cy="0"/>
        </a:xfrm>
      </p:grpSpPr>
      <p:sp>
        <p:nvSpPr>
          <p:cNvPr id="912" name="Google Shape;912;p71"/>
          <p:cNvSpPr txBox="1">
            <a:spLocks noGrp="1"/>
          </p:cNvSpPr>
          <p:nvPr>
            <p:ph type="title"/>
          </p:nvPr>
        </p:nvSpPr>
        <p:spPr>
          <a:xfrm>
            <a:off x="1132497" y="214731"/>
            <a:ext cx="6879006" cy="76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kern="100" dirty="0">
                <a:effectLst/>
                <a:latin typeface="Lucida Calligraphy" panose="03010101010101010101" pitchFamily="66" charset="0"/>
                <a:ea typeface="Aptos" panose="020B0004020202020204" pitchFamily="34" charset="0"/>
                <a:cs typeface="Times New Roman" panose="02020603050405020304" pitchFamily="18" charset="0"/>
              </a:rPr>
              <a:t>When to Use MongoDB and PostgreSQL</a:t>
            </a:r>
            <a:endParaRPr sz="2800" dirty="0">
              <a:latin typeface="Lucida Calligraphy" panose="03010101010101010101" pitchFamily="66" charset="0"/>
              <a:cs typeface="Times New Roman" panose="02020603050405020304" pitchFamily="18" charset="0"/>
            </a:endParaRPr>
          </a:p>
        </p:txBody>
      </p:sp>
      <p:grpSp>
        <p:nvGrpSpPr>
          <p:cNvPr id="914" name="Google Shape;914;p71"/>
          <p:cNvGrpSpPr/>
          <p:nvPr/>
        </p:nvGrpSpPr>
        <p:grpSpPr>
          <a:xfrm>
            <a:off x="60074" y="268190"/>
            <a:ext cx="1796097" cy="1159206"/>
            <a:chOff x="3980482" y="558249"/>
            <a:chExt cx="1796097" cy="1159206"/>
          </a:xfrm>
        </p:grpSpPr>
        <p:sp>
          <p:nvSpPr>
            <p:cNvPr id="915" name="Google Shape;915;p71"/>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Forte" panose="03060902040502070203" pitchFamily="66" charset="0"/>
              </a:endParaRPr>
            </a:p>
          </p:txBody>
        </p:sp>
        <p:sp>
          <p:nvSpPr>
            <p:cNvPr id="916" name="Google Shape;916;p71"/>
            <p:cNvSpPr/>
            <p:nvPr/>
          </p:nvSpPr>
          <p:spPr>
            <a:xfrm>
              <a:off x="5423180" y="558249"/>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Forte" panose="03060902040502070203" pitchFamily="66" charset="0"/>
              </a:endParaRPr>
            </a:p>
          </p:txBody>
        </p:sp>
        <p:sp>
          <p:nvSpPr>
            <p:cNvPr id="917" name="Google Shape;917;p71"/>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Forte" panose="03060902040502070203" pitchFamily="66" charset="0"/>
              </a:endParaRPr>
            </a:p>
          </p:txBody>
        </p:sp>
      </p:grpSp>
      <p:pic>
        <p:nvPicPr>
          <p:cNvPr id="2" name="Picture 1" descr="A screenshot of a comparison chart&#10;&#10;Description automatically generated">
            <a:extLst>
              <a:ext uri="{FF2B5EF4-FFF2-40B4-BE49-F238E27FC236}">
                <a16:creationId xmlns:a16="http://schemas.microsoft.com/office/drawing/2014/main" id="{226B0D02-2A2F-1BD2-2D22-85A5A9201B75}"/>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951874" y="1564786"/>
            <a:ext cx="7621679" cy="3383891"/>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grpSp>
        <p:nvGrpSpPr>
          <p:cNvPr id="5" name="Google Shape;914;p71">
            <a:extLst>
              <a:ext uri="{FF2B5EF4-FFF2-40B4-BE49-F238E27FC236}">
                <a16:creationId xmlns:a16="http://schemas.microsoft.com/office/drawing/2014/main" id="{4CD9A541-49A4-AF0D-5BB4-3C7DB81D42C1}"/>
              </a:ext>
            </a:extLst>
          </p:cNvPr>
          <p:cNvGrpSpPr/>
          <p:nvPr/>
        </p:nvGrpSpPr>
        <p:grpSpPr>
          <a:xfrm>
            <a:off x="7287829" y="202477"/>
            <a:ext cx="1796097" cy="1159206"/>
            <a:chOff x="3980482" y="558249"/>
            <a:chExt cx="1796097" cy="1159206"/>
          </a:xfrm>
        </p:grpSpPr>
        <p:sp>
          <p:nvSpPr>
            <p:cNvPr id="6" name="Google Shape;915;p71">
              <a:extLst>
                <a:ext uri="{FF2B5EF4-FFF2-40B4-BE49-F238E27FC236}">
                  <a16:creationId xmlns:a16="http://schemas.microsoft.com/office/drawing/2014/main" id="{E57E65DE-F28E-D33F-B6F4-F2DA77694D2A}"/>
                </a:ext>
              </a:extLst>
            </p:cNvPr>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Forte" panose="03060902040502070203" pitchFamily="66" charset="0"/>
              </a:endParaRPr>
            </a:p>
          </p:txBody>
        </p:sp>
        <p:sp>
          <p:nvSpPr>
            <p:cNvPr id="7" name="Google Shape;916;p71">
              <a:extLst>
                <a:ext uri="{FF2B5EF4-FFF2-40B4-BE49-F238E27FC236}">
                  <a16:creationId xmlns:a16="http://schemas.microsoft.com/office/drawing/2014/main" id="{FC816EA5-15B8-C46B-AC50-BAEFB9218992}"/>
                </a:ext>
              </a:extLst>
            </p:cNvPr>
            <p:cNvSpPr/>
            <p:nvPr/>
          </p:nvSpPr>
          <p:spPr>
            <a:xfrm>
              <a:off x="5423180" y="558249"/>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Forte" panose="03060902040502070203" pitchFamily="66" charset="0"/>
              </a:endParaRPr>
            </a:p>
          </p:txBody>
        </p:sp>
        <p:sp>
          <p:nvSpPr>
            <p:cNvPr id="8" name="Google Shape;917;p71">
              <a:extLst>
                <a:ext uri="{FF2B5EF4-FFF2-40B4-BE49-F238E27FC236}">
                  <a16:creationId xmlns:a16="http://schemas.microsoft.com/office/drawing/2014/main" id="{92263145-914F-86D3-84D0-7D5D5784368D}"/>
                </a:ext>
              </a:extLst>
            </p:cNvPr>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Forte" panose="03060902040502070203" pitchFamily="66" charset="0"/>
              </a:endParaRPr>
            </a:p>
          </p:txBody>
        </p:sp>
      </p:grpSp>
    </p:spTree>
    <p:extLst>
      <p:ext uri="{BB962C8B-B14F-4D97-AF65-F5344CB8AC3E}">
        <p14:creationId xmlns:p14="http://schemas.microsoft.com/office/powerpoint/2010/main" val="24836567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Generation of '27 by Slidesgo">
  <a:themeElements>
    <a:clrScheme name="Simple Light">
      <a:dk1>
        <a:srgbClr val="000000"/>
      </a:dk1>
      <a:lt1>
        <a:srgbClr val="FFFFFF"/>
      </a:lt1>
      <a:dk2>
        <a:srgbClr val="7F694C"/>
      </a:dk2>
      <a:lt2>
        <a:srgbClr val="E0DAC8"/>
      </a:lt2>
      <a:accent1>
        <a:srgbClr val="E7D8AC"/>
      </a:accent1>
      <a:accent2>
        <a:srgbClr val="BEB296"/>
      </a:accent2>
      <a:accent3>
        <a:srgbClr val="8A7C5C"/>
      </a:accent3>
      <a:accent4>
        <a:srgbClr val="BB9245"/>
      </a:accent4>
      <a:accent5>
        <a:srgbClr val="D8D0B7"/>
      </a:accent5>
      <a:accent6>
        <a:srgbClr val="FFF1C6"/>
      </a:accent6>
      <a:hlink>
        <a:srgbClr val="7F694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A064065-D914-4FF2-A5DA-C0F5C4853ABE}">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2500</TotalTime>
  <Words>2380</Words>
  <Application>Microsoft Office PowerPoint</Application>
  <PresentationFormat>On-screen Show (16:9)</PresentationFormat>
  <Paragraphs>290</Paragraphs>
  <Slides>37</Slides>
  <Notes>37</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37</vt:i4>
      </vt:variant>
    </vt:vector>
  </HeadingPairs>
  <TitlesOfParts>
    <vt:vector size="52" baseType="lpstr">
      <vt:lpstr>Lucida Sans</vt:lpstr>
      <vt:lpstr>Cambria</vt:lpstr>
      <vt:lpstr>Arial</vt:lpstr>
      <vt:lpstr>Castellar</vt:lpstr>
      <vt:lpstr>Lucida Calligraphy</vt:lpstr>
      <vt:lpstr>Wingdings</vt:lpstr>
      <vt:lpstr>Libre Baskerville</vt:lpstr>
      <vt:lpstr>Symbol</vt:lpstr>
      <vt:lpstr>Garamond (Body)</vt:lpstr>
      <vt:lpstr>Times New Roman</vt:lpstr>
      <vt:lpstr>Engravers MT</vt:lpstr>
      <vt:lpstr>Forte</vt:lpstr>
      <vt:lpstr>Courier New</vt:lpstr>
      <vt:lpstr>Roboto</vt:lpstr>
      <vt:lpstr>Generation of '27 by Slidesgo</vt:lpstr>
      <vt:lpstr>ACID vs. BASE Properties  Comparison Using Ecommerce DATASET</vt:lpstr>
      <vt:lpstr> Introduction</vt:lpstr>
      <vt:lpstr>Entity Relationship Diagram</vt:lpstr>
      <vt:lpstr>Introduction - ACID vs. BASE Properties Testing Using E-commerce Platform Analysis</vt:lpstr>
      <vt:lpstr>ACID</vt:lpstr>
      <vt:lpstr>BASE</vt:lpstr>
      <vt:lpstr>When to Use MongoDB and PostgreSQL</vt:lpstr>
      <vt:lpstr>When to Use MongoDB and PostgreSQL</vt:lpstr>
      <vt:lpstr>When to Use MongoDB and PostgreSQL</vt:lpstr>
      <vt:lpstr>Why Denormalization</vt:lpstr>
      <vt:lpstr>Why Denormalization</vt:lpstr>
      <vt:lpstr>Why Denormalization</vt:lpstr>
      <vt:lpstr>Why Denormalization</vt:lpstr>
      <vt:lpstr>MEME OF THE DAY</vt:lpstr>
      <vt:lpstr>Evaluation Factors</vt:lpstr>
      <vt:lpstr>Performance</vt:lpstr>
      <vt:lpstr>Winner</vt:lpstr>
      <vt:lpstr>Scalability</vt:lpstr>
      <vt:lpstr>Winner</vt:lpstr>
      <vt:lpstr>Flexibility</vt:lpstr>
      <vt:lpstr>Winner</vt:lpstr>
      <vt:lpstr>Complexity</vt:lpstr>
      <vt:lpstr>Winner</vt:lpstr>
      <vt:lpstr>Functionality</vt:lpstr>
      <vt:lpstr>Winner</vt:lpstr>
      <vt:lpstr>QUERIES</vt:lpstr>
      <vt:lpstr>Analyze the total number of products sold by sellers and calculate the percentage of their products returned by customers. </vt:lpstr>
      <vt:lpstr>Managing Coordinators</vt:lpstr>
      <vt:lpstr>PowerPoint Presentation</vt:lpstr>
      <vt:lpstr>PowerPoint Presentation</vt:lpstr>
      <vt:lpstr> Payment Success Rate (Postgre)</vt:lpstr>
      <vt:lpstr> Payment Success Rate (MongoDB)</vt:lpstr>
      <vt:lpstr>Review Sentiment Analysis (Postgre)</vt:lpstr>
      <vt:lpstr>Review Sentiment Analysis (MongoDB)</vt:lpstr>
      <vt:lpstr>Order Processing (Postgre) </vt:lpstr>
      <vt:lpstr>Order Processing (MongoDB)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 Coloring</dc:title>
  <dc:creator>VRAJ PATEL</dc:creator>
  <cp:lastModifiedBy>VRAJ PATEL</cp:lastModifiedBy>
  <cp:revision>107</cp:revision>
  <dcterms:modified xsi:type="dcterms:W3CDTF">2024-12-11T00:12:51Z</dcterms:modified>
</cp:coreProperties>
</file>